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ping Li" initials="SL" lastIdx="2" clrIdx="0">
    <p:extLst>
      <p:ext uri="{19B8F6BF-5375-455C-9EA6-DF929625EA0E}">
        <p15:presenceInfo xmlns:p15="http://schemas.microsoft.com/office/powerpoint/2012/main" userId="S::shipingli@berkeley.edu::cce05b4c-252a-4839-bb27-2b6b14928c3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ACBF0"/>
    <a:srgbClr val="95E5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4"/>
    <p:restoredTop sz="75755"/>
  </p:normalViewPr>
  <p:slideViewPr>
    <p:cSldViewPr snapToGrid="0" snapToObjects="1">
      <p:cViewPr>
        <p:scale>
          <a:sx n="84" d="100"/>
          <a:sy n="84" d="100"/>
        </p:scale>
        <p:origin x="864" y="152"/>
      </p:cViewPr>
      <p:guideLst/>
    </p:cSldViewPr>
  </p:slideViewPr>
  <p:notesTextViewPr>
    <p:cViewPr>
      <p:scale>
        <a:sx n="90" d="100"/>
        <a:sy n="9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8A7267-6B50-4A46-A51D-4E1298C68233}"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D9ED22CB-39A4-B149-B90E-40A8F5850197}">
      <dgm:prSet phldrT="[Text]" phldr="0" custT="1"/>
      <dgm:spPr/>
      <dgm:t>
        <a:bodyPr/>
        <a:lstStyle/>
        <a:p>
          <a:r>
            <a:rPr lang="en-US" altLang="zh-CN" sz="2500" dirty="0">
              <a:solidFill>
                <a:schemeClr val="bg1"/>
              </a:solidFill>
              <a:latin typeface="+mn-lt"/>
            </a:rPr>
            <a:t>Forest</a:t>
          </a:r>
          <a:r>
            <a:rPr lang="zh-CN" altLang="en-US" sz="2500" dirty="0">
              <a:solidFill>
                <a:schemeClr val="bg1"/>
              </a:solidFill>
              <a:latin typeface="+mn-lt"/>
            </a:rPr>
            <a:t> </a:t>
          </a:r>
          <a:r>
            <a:rPr lang="en-US" altLang="zh-CN" sz="2500" dirty="0">
              <a:solidFill>
                <a:schemeClr val="bg1"/>
              </a:solidFill>
              <a:latin typeface="+mn-lt"/>
            </a:rPr>
            <a:t>provides</a:t>
          </a:r>
          <a:r>
            <a:rPr lang="zh-CN" altLang="en-US" sz="2500" dirty="0">
              <a:solidFill>
                <a:schemeClr val="bg1"/>
              </a:solidFill>
              <a:latin typeface="+mn-lt"/>
            </a:rPr>
            <a:t> </a:t>
          </a:r>
          <a:r>
            <a:rPr lang="en-US" altLang="zh-CN" sz="2500" dirty="0">
              <a:solidFill>
                <a:schemeClr val="bg1"/>
              </a:solidFill>
              <a:latin typeface="+mn-lt"/>
            </a:rPr>
            <a:t>many</a:t>
          </a:r>
          <a:r>
            <a:rPr lang="zh-CN" altLang="en-US" sz="2500" dirty="0">
              <a:solidFill>
                <a:schemeClr val="bg1"/>
              </a:solidFill>
              <a:latin typeface="+mn-lt"/>
            </a:rPr>
            <a:t> </a:t>
          </a:r>
          <a:r>
            <a:rPr lang="en-US" altLang="zh-CN" sz="2500" dirty="0">
              <a:solidFill>
                <a:schemeClr val="bg1"/>
              </a:solidFill>
              <a:latin typeface="+mn-lt"/>
            </a:rPr>
            <a:t>foods</a:t>
          </a:r>
          <a:r>
            <a:rPr lang="zh-CN" altLang="en-US" sz="2500" dirty="0">
              <a:solidFill>
                <a:schemeClr val="bg1"/>
              </a:solidFill>
              <a:latin typeface="+mn-lt"/>
            </a:rPr>
            <a:t> </a:t>
          </a:r>
          <a:r>
            <a:rPr lang="en-US" altLang="zh-CN" sz="2500" dirty="0">
              <a:solidFill>
                <a:schemeClr val="bg1"/>
              </a:solidFill>
              <a:latin typeface="+mn-lt"/>
            </a:rPr>
            <a:t>and</a:t>
          </a:r>
          <a:r>
            <a:rPr lang="zh-CN" altLang="en-US" sz="2500" dirty="0">
              <a:solidFill>
                <a:schemeClr val="bg1"/>
              </a:solidFill>
              <a:latin typeface="+mn-lt"/>
            </a:rPr>
            <a:t> </a:t>
          </a:r>
          <a:r>
            <a:rPr lang="en-US" altLang="zh-CN" sz="2500" dirty="0">
              <a:solidFill>
                <a:schemeClr val="bg1"/>
              </a:solidFill>
              <a:latin typeface="+mn-lt"/>
            </a:rPr>
            <a:t>services.</a:t>
          </a:r>
          <a:r>
            <a:rPr lang="zh-CN" altLang="en-US" sz="2500" dirty="0">
              <a:solidFill>
                <a:schemeClr val="bg1"/>
              </a:solidFill>
              <a:latin typeface="+mn-lt"/>
            </a:rPr>
            <a:t> </a:t>
          </a:r>
          <a:endParaRPr lang="en-US" sz="2500" dirty="0">
            <a:solidFill>
              <a:schemeClr val="bg1"/>
            </a:solidFill>
            <a:latin typeface="+mn-lt"/>
          </a:endParaRPr>
        </a:p>
      </dgm:t>
    </dgm:pt>
    <dgm:pt modelId="{491365A0-C32E-9B45-B2FD-C35D1D06F0AA}" type="sibTrans" cxnId="{CC62558D-041E-564C-A831-8F2369B6527B}">
      <dgm:prSet/>
      <dgm:spPr/>
      <dgm:t>
        <a:bodyPr/>
        <a:lstStyle/>
        <a:p>
          <a:endParaRPr lang="en-US">
            <a:solidFill>
              <a:schemeClr val="bg1"/>
            </a:solidFill>
          </a:endParaRPr>
        </a:p>
      </dgm:t>
    </dgm:pt>
    <dgm:pt modelId="{3B0A6AD4-72AD-D545-A9FD-49E9CC75540B}" type="parTrans" cxnId="{CC62558D-041E-564C-A831-8F2369B6527B}">
      <dgm:prSet/>
      <dgm:spPr/>
      <dgm:t>
        <a:bodyPr/>
        <a:lstStyle/>
        <a:p>
          <a:endParaRPr lang="en-US">
            <a:solidFill>
              <a:schemeClr val="bg1"/>
            </a:solidFill>
          </a:endParaRPr>
        </a:p>
      </dgm:t>
    </dgm:pt>
    <dgm:pt modelId="{884A89CE-15A5-4F4C-8421-03D402DC1F0E}">
      <dgm:prSet phldrT="[Text]" phldr="0" custT="1"/>
      <dgm:spPr/>
      <dgm:t>
        <a:bodyPr/>
        <a:lstStyle/>
        <a:p>
          <a:r>
            <a:rPr lang="en-US" altLang="zh-CN" sz="2500" dirty="0">
              <a:solidFill>
                <a:schemeClr val="bg1"/>
              </a:solidFill>
              <a:latin typeface="+mn-lt"/>
            </a:rPr>
            <a:t>Develop</a:t>
          </a:r>
          <a:r>
            <a:rPr lang="zh-CN" altLang="en-US" sz="2500" dirty="0">
              <a:solidFill>
                <a:schemeClr val="bg1"/>
              </a:solidFill>
              <a:latin typeface="+mn-lt"/>
            </a:rPr>
            <a:t> </a:t>
          </a:r>
          <a:r>
            <a:rPr lang="en-US" altLang="zh-CN" sz="2500" dirty="0">
              <a:solidFill>
                <a:schemeClr val="bg1"/>
              </a:solidFill>
              <a:latin typeface="+mn-lt"/>
            </a:rPr>
            <a:t>strategies</a:t>
          </a:r>
          <a:r>
            <a:rPr lang="zh-CN" altLang="en-US" sz="2500" dirty="0">
              <a:solidFill>
                <a:schemeClr val="bg1"/>
              </a:solidFill>
              <a:latin typeface="+mn-lt"/>
            </a:rPr>
            <a:t> </a:t>
          </a:r>
          <a:r>
            <a:rPr lang="en-US" altLang="zh-CN" sz="2500" dirty="0">
              <a:solidFill>
                <a:schemeClr val="bg1"/>
              </a:solidFill>
              <a:latin typeface="+mn-lt"/>
            </a:rPr>
            <a:t>for</a:t>
          </a:r>
          <a:r>
            <a:rPr lang="zh-CN" altLang="en-US" sz="2500" dirty="0">
              <a:solidFill>
                <a:schemeClr val="bg1"/>
              </a:solidFill>
              <a:latin typeface="+mn-lt"/>
            </a:rPr>
            <a:t> </a:t>
          </a:r>
          <a:r>
            <a:rPr lang="en-US" altLang="zh-CN" sz="2500" dirty="0">
              <a:solidFill>
                <a:schemeClr val="bg1"/>
              </a:solidFill>
              <a:latin typeface="+mn-lt"/>
            </a:rPr>
            <a:t>forest</a:t>
          </a:r>
          <a:r>
            <a:rPr lang="zh-CN" altLang="en-US" sz="2500" dirty="0">
              <a:solidFill>
                <a:schemeClr val="bg1"/>
              </a:solidFill>
              <a:latin typeface="+mn-lt"/>
            </a:rPr>
            <a:t> </a:t>
          </a:r>
          <a:r>
            <a:rPr lang="en-US" altLang="zh-CN" sz="2500" dirty="0">
              <a:solidFill>
                <a:schemeClr val="bg1"/>
              </a:solidFill>
              <a:latin typeface="+mn-lt"/>
            </a:rPr>
            <a:t>maintenance</a:t>
          </a:r>
          <a:endParaRPr lang="en-US" sz="2500" dirty="0">
            <a:solidFill>
              <a:schemeClr val="bg1"/>
            </a:solidFill>
            <a:latin typeface="+mn-lt"/>
          </a:endParaRPr>
        </a:p>
      </dgm:t>
    </dgm:pt>
    <dgm:pt modelId="{13DFD4B5-9D67-2B4E-9E3D-A14E1FB9A253}" type="parTrans" cxnId="{705E39DC-7F6E-C248-9E34-4AFF8F3296E1}">
      <dgm:prSet/>
      <dgm:spPr/>
      <dgm:t>
        <a:bodyPr/>
        <a:lstStyle/>
        <a:p>
          <a:endParaRPr lang="en-US">
            <a:solidFill>
              <a:schemeClr val="bg1"/>
            </a:solidFill>
          </a:endParaRPr>
        </a:p>
      </dgm:t>
    </dgm:pt>
    <dgm:pt modelId="{A99EDB86-708F-3C4B-9D6F-2A4E57BCA7D3}" type="sibTrans" cxnId="{705E39DC-7F6E-C248-9E34-4AFF8F3296E1}">
      <dgm:prSet/>
      <dgm:spPr/>
      <dgm:t>
        <a:bodyPr/>
        <a:lstStyle/>
        <a:p>
          <a:endParaRPr lang="en-US">
            <a:solidFill>
              <a:schemeClr val="bg1"/>
            </a:solidFill>
          </a:endParaRPr>
        </a:p>
      </dgm:t>
    </dgm:pt>
    <dgm:pt modelId="{849978AF-D01B-784E-8C4C-F327A67C2BF1}">
      <dgm:prSet phldrT="[Text]" phldr="0" custT="1"/>
      <dgm:spPr/>
      <dgm:t>
        <a:bodyPr/>
        <a:lstStyle/>
        <a:p>
          <a:r>
            <a:rPr lang="en-US" altLang="zh-CN" sz="2500" dirty="0">
              <a:solidFill>
                <a:schemeClr val="bg1"/>
              </a:solidFill>
              <a:latin typeface="+mn-lt"/>
            </a:rPr>
            <a:t>Reconstruct</a:t>
          </a:r>
          <a:r>
            <a:rPr lang="zh-CN" altLang="en-US" sz="2500" dirty="0">
              <a:solidFill>
                <a:schemeClr val="bg1"/>
              </a:solidFill>
              <a:latin typeface="+mn-lt"/>
            </a:rPr>
            <a:t> </a:t>
          </a:r>
          <a:r>
            <a:rPr lang="en-US" altLang="zh-CN" sz="2500" dirty="0">
              <a:solidFill>
                <a:schemeClr val="bg1"/>
              </a:solidFill>
              <a:latin typeface="+mn-lt"/>
            </a:rPr>
            <a:t>pre-settlement</a:t>
          </a:r>
          <a:r>
            <a:rPr lang="zh-CN" altLang="en-US" sz="2500" dirty="0">
              <a:solidFill>
                <a:schemeClr val="bg1"/>
              </a:solidFill>
              <a:latin typeface="+mn-lt"/>
            </a:rPr>
            <a:t> </a:t>
          </a:r>
          <a:r>
            <a:rPr lang="en-US" altLang="zh-CN" sz="2500" dirty="0">
              <a:solidFill>
                <a:schemeClr val="bg1"/>
              </a:solidFill>
              <a:latin typeface="+mn-lt"/>
            </a:rPr>
            <a:t>forest</a:t>
          </a:r>
          <a:r>
            <a:rPr lang="zh-CN" altLang="en-US" sz="2500" dirty="0">
              <a:solidFill>
                <a:schemeClr val="bg1"/>
              </a:solidFill>
              <a:latin typeface="+mn-lt"/>
            </a:rPr>
            <a:t> </a:t>
          </a:r>
          <a:r>
            <a:rPr lang="en-US" altLang="zh-CN" sz="2500" dirty="0">
              <a:solidFill>
                <a:schemeClr val="bg1"/>
              </a:solidFill>
              <a:latin typeface="+mn-lt"/>
            </a:rPr>
            <a:t>structure</a:t>
          </a:r>
          <a:r>
            <a:rPr lang="zh-CN" altLang="en-US" sz="2500" dirty="0">
              <a:solidFill>
                <a:schemeClr val="bg1"/>
              </a:solidFill>
              <a:latin typeface="+mn-lt"/>
            </a:rPr>
            <a:t> </a:t>
          </a:r>
          <a:r>
            <a:rPr lang="en-US" altLang="zh-CN" sz="2500" dirty="0">
              <a:solidFill>
                <a:schemeClr val="bg1"/>
              </a:solidFill>
              <a:latin typeface="+mn-lt"/>
            </a:rPr>
            <a:t>and</a:t>
          </a:r>
          <a:r>
            <a:rPr lang="zh-CN" altLang="en-US" sz="2500" dirty="0">
              <a:solidFill>
                <a:schemeClr val="bg1"/>
              </a:solidFill>
              <a:latin typeface="+mn-lt"/>
            </a:rPr>
            <a:t> </a:t>
          </a:r>
          <a:r>
            <a:rPr lang="en-US" altLang="zh-CN" sz="2500" dirty="0">
              <a:solidFill>
                <a:schemeClr val="bg1"/>
              </a:solidFill>
              <a:latin typeface="+mn-lt"/>
            </a:rPr>
            <a:t>distribution</a:t>
          </a:r>
          <a:endParaRPr lang="en-US" sz="2500" dirty="0">
            <a:solidFill>
              <a:schemeClr val="bg1"/>
            </a:solidFill>
            <a:latin typeface="+mn-lt"/>
          </a:endParaRPr>
        </a:p>
      </dgm:t>
    </dgm:pt>
    <dgm:pt modelId="{45AFFDD7-6004-BB40-82DC-B4DE810F439C}" type="parTrans" cxnId="{B95F1B31-ECE6-2D4D-8626-EC29E05B1CAE}">
      <dgm:prSet/>
      <dgm:spPr/>
      <dgm:t>
        <a:bodyPr/>
        <a:lstStyle/>
        <a:p>
          <a:endParaRPr lang="en-US">
            <a:solidFill>
              <a:schemeClr val="bg1"/>
            </a:solidFill>
          </a:endParaRPr>
        </a:p>
      </dgm:t>
    </dgm:pt>
    <dgm:pt modelId="{58A503B8-ECBF-F843-92A0-70EFC1F27A8B}" type="sibTrans" cxnId="{B95F1B31-ECE6-2D4D-8626-EC29E05B1CAE}">
      <dgm:prSet/>
      <dgm:spPr/>
      <dgm:t>
        <a:bodyPr/>
        <a:lstStyle/>
        <a:p>
          <a:endParaRPr lang="en-US">
            <a:solidFill>
              <a:schemeClr val="bg1"/>
            </a:solidFill>
          </a:endParaRPr>
        </a:p>
      </dgm:t>
    </dgm:pt>
    <dgm:pt modelId="{97F0B806-DCC2-EF46-B235-91A94891F6A3}">
      <dgm:prSet phldrT="[Text]" custT="1"/>
      <dgm:spPr/>
      <dgm:t>
        <a:bodyPr/>
        <a:lstStyle/>
        <a:p>
          <a:r>
            <a:rPr lang="en-US" sz="2500" dirty="0">
              <a:solidFill>
                <a:schemeClr val="bg1"/>
              </a:solidFill>
              <a:latin typeface="+mn-lt"/>
            </a:rPr>
            <a:t>Pro</a:t>
          </a:r>
          <a:r>
            <a:rPr lang="en-US" altLang="zh-CN" sz="2500" dirty="0">
              <a:solidFill>
                <a:schemeClr val="bg1"/>
              </a:solidFill>
              <a:latin typeface="+mn-lt"/>
            </a:rPr>
            <a:t>vide</a:t>
          </a:r>
          <a:r>
            <a:rPr lang="zh-CN" altLang="en-US" sz="2500" dirty="0">
              <a:solidFill>
                <a:schemeClr val="bg1"/>
              </a:solidFill>
              <a:latin typeface="+mn-lt"/>
            </a:rPr>
            <a:t> </a:t>
          </a:r>
          <a:r>
            <a:rPr lang="en-US" altLang="zh-CN" sz="2500" dirty="0">
              <a:solidFill>
                <a:schemeClr val="bg1"/>
              </a:solidFill>
              <a:latin typeface="+mn-lt"/>
            </a:rPr>
            <a:t>scientific</a:t>
          </a:r>
          <a:r>
            <a:rPr lang="zh-CN" altLang="en-US" sz="2500" dirty="0">
              <a:solidFill>
                <a:schemeClr val="bg1"/>
              </a:solidFill>
              <a:latin typeface="+mn-lt"/>
            </a:rPr>
            <a:t> </a:t>
          </a:r>
          <a:r>
            <a:rPr lang="en-US" altLang="zh-CN" sz="2500" dirty="0">
              <a:solidFill>
                <a:schemeClr val="bg1"/>
              </a:solidFill>
              <a:latin typeface="+mn-lt"/>
            </a:rPr>
            <a:t>basis</a:t>
          </a:r>
          <a:r>
            <a:rPr lang="zh-CN" altLang="en-US" sz="2500" dirty="0">
              <a:solidFill>
                <a:schemeClr val="bg1"/>
              </a:solidFill>
              <a:latin typeface="+mn-lt"/>
            </a:rPr>
            <a:t> </a:t>
          </a:r>
          <a:r>
            <a:rPr lang="en-US" altLang="zh-CN" sz="2500" dirty="0">
              <a:solidFill>
                <a:schemeClr val="bg1"/>
              </a:solidFill>
              <a:latin typeface="+mn-lt"/>
            </a:rPr>
            <a:t>for</a:t>
          </a:r>
          <a:r>
            <a:rPr lang="zh-CN" altLang="en-US" sz="2500" dirty="0">
              <a:solidFill>
                <a:schemeClr val="bg1"/>
              </a:solidFill>
              <a:latin typeface="+mn-lt"/>
            </a:rPr>
            <a:t> </a:t>
          </a:r>
          <a:r>
            <a:rPr lang="en-US" altLang="zh-CN" sz="2500" dirty="0">
              <a:solidFill>
                <a:schemeClr val="bg1"/>
              </a:solidFill>
              <a:latin typeface="+mn-lt"/>
            </a:rPr>
            <a:t>the</a:t>
          </a:r>
          <a:r>
            <a:rPr lang="zh-CN" altLang="en-US" sz="2500" dirty="0">
              <a:solidFill>
                <a:schemeClr val="bg1"/>
              </a:solidFill>
              <a:latin typeface="+mn-lt"/>
            </a:rPr>
            <a:t> </a:t>
          </a:r>
          <a:r>
            <a:rPr lang="en-US" altLang="zh-CN" sz="2500" dirty="0">
              <a:solidFill>
                <a:schemeClr val="bg1"/>
              </a:solidFill>
              <a:latin typeface="+mn-lt"/>
            </a:rPr>
            <a:t>future</a:t>
          </a:r>
          <a:r>
            <a:rPr lang="zh-CN" altLang="en-US" sz="2500" dirty="0">
              <a:solidFill>
                <a:schemeClr val="bg1"/>
              </a:solidFill>
              <a:latin typeface="+mn-lt"/>
            </a:rPr>
            <a:t> </a:t>
          </a:r>
          <a:r>
            <a:rPr lang="en-US" altLang="zh-CN" sz="2500" dirty="0">
              <a:solidFill>
                <a:schemeClr val="bg1"/>
              </a:solidFill>
              <a:latin typeface="+mn-lt"/>
            </a:rPr>
            <a:t>forest</a:t>
          </a:r>
          <a:r>
            <a:rPr lang="zh-CN" altLang="en-US" sz="2500" dirty="0">
              <a:solidFill>
                <a:schemeClr val="bg1"/>
              </a:solidFill>
              <a:latin typeface="+mn-lt"/>
            </a:rPr>
            <a:t> </a:t>
          </a:r>
          <a:r>
            <a:rPr lang="en-US" altLang="zh-CN" sz="2500" dirty="0">
              <a:solidFill>
                <a:schemeClr val="bg1"/>
              </a:solidFill>
              <a:latin typeface="+mn-lt"/>
            </a:rPr>
            <a:t>study.</a:t>
          </a:r>
          <a:r>
            <a:rPr lang="zh-CN" altLang="en-US" sz="2500" dirty="0">
              <a:solidFill>
                <a:schemeClr val="bg1"/>
              </a:solidFill>
              <a:latin typeface="+mn-lt"/>
            </a:rPr>
            <a:t> </a:t>
          </a:r>
          <a:endParaRPr lang="en-US" sz="2500" dirty="0">
            <a:solidFill>
              <a:schemeClr val="bg1"/>
            </a:solidFill>
            <a:latin typeface="+mn-lt"/>
          </a:endParaRPr>
        </a:p>
      </dgm:t>
    </dgm:pt>
    <dgm:pt modelId="{0F8E3B51-C167-C046-9C0C-75F1EEB1F6C0}" type="sibTrans" cxnId="{ECA755D0-623A-DC42-8A8C-B780799045B0}">
      <dgm:prSet/>
      <dgm:spPr/>
      <dgm:t>
        <a:bodyPr/>
        <a:lstStyle/>
        <a:p>
          <a:endParaRPr lang="en-US">
            <a:solidFill>
              <a:schemeClr val="bg1"/>
            </a:solidFill>
          </a:endParaRPr>
        </a:p>
      </dgm:t>
    </dgm:pt>
    <dgm:pt modelId="{3654B7BE-8059-0B4A-AA3F-2DBDC413E42C}" type="parTrans" cxnId="{ECA755D0-623A-DC42-8A8C-B780799045B0}">
      <dgm:prSet/>
      <dgm:spPr/>
      <dgm:t>
        <a:bodyPr/>
        <a:lstStyle/>
        <a:p>
          <a:endParaRPr lang="en-US">
            <a:solidFill>
              <a:schemeClr val="bg1"/>
            </a:solidFill>
          </a:endParaRPr>
        </a:p>
      </dgm:t>
    </dgm:pt>
    <dgm:pt modelId="{731C881F-32DC-E74C-AD77-1086D850BAC3}" type="pres">
      <dgm:prSet presAssocID="{DD8A7267-6B50-4A46-A51D-4E1298C68233}" presName="linearFlow" presStyleCnt="0">
        <dgm:presLayoutVars>
          <dgm:dir/>
          <dgm:resizeHandles val="exact"/>
        </dgm:presLayoutVars>
      </dgm:prSet>
      <dgm:spPr/>
    </dgm:pt>
    <dgm:pt modelId="{80966953-8BB5-4A4B-9BD8-4C2752773391}" type="pres">
      <dgm:prSet presAssocID="{97F0B806-DCC2-EF46-B235-91A94891F6A3}" presName="composite" presStyleCnt="0"/>
      <dgm:spPr/>
    </dgm:pt>
    <dgm:pt modelId="{1DE01475-A7C3-7840-BEFB-61E469597016}" type="pres">
      <dgm:prSet presAssocID="{97F0B806-DCC2-EF46-B235-91A94891F6A3}" presName="imgShp" presStyleLbl="fgImgPlace1" presStyleIdx="0" presStyleCnt="4" custScaleX="158911" custScaleY="15891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F6760D2-3A0A-104C-972F-80DFEE2FFE62}" type="pres">
      <dgm:prSet presAssocID="{97F0B806-DCC2-EF46-B235-91A94891F6A3}" presName="txShp" presStyleLbl="node1" presStyleIdx="0" presStyleCnt="4" custScaleX="101556" custScaleY="138213" custLinFactNeighborX="-249" custLinFactNeighborY="-10391">
        <dgm:presLayoutVars>
          <dgm:bulletEnabled val="1"/>
        </dgm:presLayoutVars>
      </dgm:prSet>
      <dgm:spPr/>
    </dgm:pt>
    <dgm:pt modelId="{9BBF0E15-B3D7-2442-B189-CFD08518273D}" type="pres">
      <dgm:prSet presAssocID="{0F8E3B51-C167-C046-9C0C-75F1EEB1F6C0}" presName="spacing" presStyleCnt="0"/>
      <dgm:spPr/>
    </dgm:pt>
    <dgm:pt modelId="{3EA2A9C3-447C-9044-9B67-7D84FB686DFA}" type="pres">
      <dgm:prSet presAssocID="{D9ED22CB-39A4-B149-B90E-40A8F5850197}" presName="composite" presStyleCnt="0"/>
      <dgm:spPr/>
    </dgm:pt>
    <dgm:pt modelId="{6ED58CB4-5814-B14B-BE4B-1B1B889DDBF8}" type="pres">
      <dgm:prSet presAssocID="{D9ED22CB-39A4-B149-B90E-40A8F5850197}" presName="imgShp" presStyleLbl="fgImgPlace1" presStyleIdx="1" presStyleCnt="4" custScaleX="148649" custScaleY="148649"/>
      <dgm:spPr>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dgm:spPr>
    </dgm:pt>
    <dgm:pt modelId="{EC45CF74-F553-F044-A0B0-13CF5077C942}" type="pres">
      <dgm:prSet presAssocID="{D9ED22CB-39A4-B149-B90E-40A8F5850197}" presName="txShp" presStyleLbl="node1" presStyleIdx="1" presStyleCnt="4" custScaleY="136146">
        <dgm:presLayoutVars>
          <dgm:bulletEnabled val="1"/>
        </dgm:presLayoutVars>
      </dgm:prSet>
      <dgm:spPr/>
    </dgm:pt>
    <dgm:pt modelId="{079CF869-5F93-A849-B61F-3710C98E693B}" type="pres">
      <dgm:prSet presAssocID="{491365A0-C32E-9B45-B2FD-C35D1D06F0AA}" presName="spacing" presStyleCnt="0"/>
      <dgm:spPr/>
    </dgm:pt>
    <dgm:pt modelId="{5E303F90-B130-DC4F-83D3-67CFE9F950B1}" type="pres">
      <dgm:prSet presAssocID="{884A89CE-15A5-4F4C-8421-03D402DC1F0E}" presName="composite" presStyleCnt="0"/>
      <dgm:spPr/>
    </dgm:pt>
    <dgm:pt modelId="{77B3BFBA-0636-4E41-8CE2-F4E7398EA72E}" type="pres">
      <dgm:prSet presAssocID="{884A89CE-15A5-4F4C-8421-03D402DC1F0E}" presName="imgShp" presStyleLbl="fgImgPlace1" presStyleIdx="2" presStyleCnt="4" custScaleX="166264" custScaleY="166264"/>
      <dgm:spPr>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dgm:spPr>
    </dgm:pt>
    <dgm:pt modelId="{6774F299-C60D-5B4C-9188-24D318EFE644}" type="pres">
      <dgm:prSet presAssocID="{884A89CE-15A5-4F4C-8421-03D402DC1F0E}" presName="txShp" presStyleLbl="node1" presStyleIdx="2" presStyleCnt="4" custScaleY="137425">
        <dgm:presLayoutVars>
          <dgm:bulletEnabled val="1"/>
        </dgm:presLayoutVars>
      </dgm:prSet>
      <dgm:spPr/>
    </dgm:pt>
    <dgm:pt modelId="{C70BB544-2AAB-0F47-83E8-1230BB7982C9}" type="pres">
      <dgm:prSet presAssocID="{A99EDB86-708F-3C4B-9D6F-2A4E57BCA7D3}" presName="spacing" presStyleCnt="0"/>
      <dgm:spPr/>
    </dgm:pt>
    <dgm:pt modelId="{2443AEA0-E167-DC47-BA8A-BEB915F9EAC3}" type="pres">
      <dgm:prSet presAssocID="{849978AF-D01B-784E-8C4C-F327A67C2BF1}" presName="composite" presStyleCnt="0"/>
      <dgm:spPr/>
    </dgm:pt>
    <dgm:pt modelId="{4D95086F-FC91-7F47-9FB9-0F302B5045E3}" type="pres">
      <dgm:prSet presAssocID="{849978AF-D01B-784E-8C4C-F327A67C2BF1}" presName="imgShp" presStyleLbl="fgImgPlace1" presStyleIdx="3" presStyleCnt="4" custScaleX="150624" custScaleY="150623" custLinFactNeighborX="2181" custLinFactNeighborY="-9632"/>
      <dgm:spPr>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dgm:spPr>
    </dgm:pt>
    <dgm:pt modelId="{C4EF38BA-9CFF-5C42-AA4F-9D908C12EA47}" type="pres">
      <dgm:prSet presAssocID="{849978AF-D01B-784E-8C4C-F327A67C2BF1}" presName="txShp" presStyleLbl="node1" presStyleIdx="3" presStyleCnt="4" custScaleY="136449">
        <dgm:presLayoutVars>
          <dgm:bulletEnabled val="1"/>
        </dgm:presLayoutVars>
      </dgm:prSet>
      <dgm:spPr/>
    </dgm:pt>
  </dgm:ptLst>
  <dgm:cxnLst>
    <dgm:cxn modelId="{7BC5C602-60D5-6544-8625-B71BB35C980C}" type="presOf" srcId="{97F0B806-DCC2-EF46-B235-91A94891F6A3}" destId="{AF6760D2-3A0A-104C-972F-80DFEE2FFE62}" srcOrd="0" destOrd="0" presId="urn:microsoft.com/office/officeart/2005/8/layout/vList3"/>
    <dgm:cxn modelId="{1522E123-958A-2F4E-9CE3-D519CAE890F5}" type="presOf" srcId="{884A89CE-15A5-4F4C-8421-03D402DC1F0E}" destId="{6774F299-C60D-5B4C-9188-24D318EFE644}" srcOrd="0" destOrd="0" presId="urn:microsoft.com/office/officeart/2005/8/layout/vList3"/>
    <dgm:cxn modelId="{B95F1B31-ECE6-2D4D-8626-EC29E05B1CAE}" srcId="{DD8A7267-6B50-4A46-A51D-4E1298C68233}" destId="{849978AF-D01B-784E-8C4C-F327A67C2BF1}" srcOrd="3" destOrd="0" parTransId="{45AFFDD7-6004-BB40-82DC-B4DE810F439C}" sibTransId="{58A503B8-ECBF-F843-92A0-70EFC1F27A8B}"/>
    <dgm:cxn modelId="{CC62558D-041E-564C-A831-8F2369B6527B}" srcId="{DD8A7267-6B50-4A46-A51D-4E1298C68233}" destId="{D9ED22CB-39A4-B149-B90E-40A8F5850197}" srcOrd="1" destOrd="0" parTransId="{3B0A6AD4-72AD-D545-A9FD-49E9CC75540B}" sibTransId="{491365A0-C32E-9B45-B2FD-C35D1D06F0AA}"/>
    <dgm:cxn modelId="{36BA69C1-DE75-C34D-84C4-6A08896F65B4}" type="presOf" srcId="{D9ED22CB-39A4-B149-B90E-40A8F5850197}" destId="{EC45CF74-F553-F044-A0B0-13CF5077C942}" srcOrd="0" destOrd="0" presId="urn:microsoft.com/office/officeart/2005/8/layout/vList3"/>
    <dgm:cxn modelId="{40255FC4-BAA3-FE41-8E9C-D53E6905FAB8}" type="presOf" srcId="{849978AF-D01B-784E-8C4C-F327A67C2BF1}" destId="{C4EF38BA-9CFF-5C42-AA4F-9D908C12EA47}" srcOrd="0" destOrd="0" presId="urn:microsoft.com/office/officeart/2005/8/layout/vList3"/>
    <dgm:cxn modelId="{ECA755D0-623A-DC42-8A8C-B780799045B0}" srcId="{DD8A7267-6B50-4A46-A51D-4E1298C68233}" destId="{97F0B806-DCC2-EF46-B235-91A94891F6A3}" srcOrd="0" destOrd="0" parTransId="{3654B7BE-8059-0B4A-AA3F-2DBDC413E42C}" sibTransId="{0F8E3B51-C167-C046-9C0C-75F1EEB1F6C0}"/>
    <dgm:cxn modelId="{705E39DC-7F6E-C248-9E34-4AFF8F3296E1}" srcId="{DD8A7267-6B50-4A46-A51D-4E1298C68233}" destId="{884A89CE-15A5-4F4C-8421-03D402DC1F0E}" srcOrd="2" destOrd="0" parTransId="{13DFD4B5-9D67-2B4E-9E3D-A14E1FB9A253}" sibTransId="{A99EDB86-708F-3C4B-9D6F-2A4E57BCA7D3}"/>
    <dgm:cxn modelId="{CBFEA0FB-1863-EF42-94D1-47FDC91E3A8E}" type="presOf" srcId="{DD8A7267-6B50-4A46-A51D-4E1298C68233}" destId="{731C881F-32DC-E74C-AD77-1086D850BAC3}" srcOrd="0" destOrd="0" presId="urn:microsoft.com/office/officeart/2005/8/layout/vList3"/>
    <dgm:cxn modelId="{E6DA8300-59AF-904C-A140-2B372569E681}" type="presParOf" srcId="{731C881F-32DC-E74C-AD77-1086D850BAC3}" destId="{80966953-8BB5-4A4B-9BD8-4C2752773391}" srcOrd="0" destOrd="0" presId="urn:microsoft.com/office/officeart/2005/8/layout/vList3"/>
    <dgm:cxn modelId="{C15657EC-61B6-BE48-B4BC-85C2161452FE}" type="presParOf" srcId="{80966953-8BB5-4A4B-9BD8-4C2752773391}" destId="{1DE01475-A7C3-7840-BEFB-61E469597016}" srcOrd="0" destOrd="0" presId="urn:microsoft.com/office/officeart/2005/8/layout/vList3"/>
    <dgm:cxn modelId="{9663BBC2-EF07-AF49-B702-C58252235177}" type="presParOf" srcId="{80966953-8BB5-4A4B-9BD8-4C2752773391}" destId="{AF6760D2-3A0A-104C-972F-80DFEE2FFE62}" srcOrd="1" destOrd="0" presId="urn:microsoft.com/office/officeart/2005/8/layout/vList3"/>
    <dgm:cxn modelId="{D024FAA4-74BA-5944-AAA3-6130EA9304F4}" type="presParOf" srcId="{731C881F-32DC-E74C-AD77-1086D850BAC3}" destId="{9BBF0E15-B3D7-2442-B189-CFD08518273D}" srcOrd="1" destOrd="0" presId="urn:microsoft.com/office/officeart/2005/8/layout/vList3"/>
    <dgm:cxn modelId="{B60B390A-20BF-DA44-8EB7-601157013F42}" type="presParOf" srcId="{731C881F-32DC-E74C-AD77-1086D850BAC3}" destId="{3EA2A9C3-447C-9044-9B67-7D84FB686DFA}" srcOrd="2" destOrd="0" presId="urn:microsoft.com/office/officeart/2005/8/layout/vList3"/>
    <dgm:cxn modelId="{C7570CE4-0882-FF4E-A2D3-2271B6BE6E5C}" type="presParOf" srcId="{3EA2A9C3-447C-9044-9B67-7D84FB686DFA}" destId="{6ED58CB4-5814-B14B-BE4B-1B1B889DDBF8}" srcOrd="0" destOrd="0" presId="urn:microsoft.com/office/officeart/2005/8/layout/vList3"/>
    <dgm:cxn modelId="{7B6BFEB9-D8C0-844B-86E4-5C266E53911C}" type="presParOf" srcId="{3EA2A9C3-447C-9044-9B67-7D84FB686DFA}" destId="{EC45CF74-F553-F044-A0B0-13CF5077C942}" srcOrd="1" destOrd="0" presId="urn:microsoft.com/office/officeart/2005/8/layout/vList3"/>
    <dgm:cxn modelId="{68BAD2A4-34E2-5144-BBA1-817695A4119B}" type="presParOf" srcId="{731C881F-32DC-E74C-AD77-1086D850BAC3}" destId="{079CF869-5F93-A849-B61F-3710C98E693B}" srcOrd="3" destOrd="0" presId="urn:microsoft.com/office/officeart/2005/8/layout/vList3"/>
    <dgm:cxn modelId="{AEFE5731-49D7-FD41-8B9E-9CF34B8A8CFF}" type="presParOf" srcId="{731C881F-32DC-E74C-AD77-1086D850BAC3}" destId="{5E303F90-B130-DC4F-83D3-67CFE9F950B1}" srcOrd="4" destOrd="0" presId="urn:microsoft.com/office/officeart/2005/8/layout/vList3"/>
    <dgm:cxn modelId="{A5ED8DB0-5A2D-6A4A-8C91-E1648BF5DECC}" type="presParOf" srcId="{5E303F90-B130-DC4F-83D3-67CFE9F950B1}" destId="{77B3BFBA-0636-4E41-8CE2-F4E7398EA72E}" srcOrd="0" destOrd="0" presId="urn:microsoft.com/office/officeart/2005/8/layout/vList3"/>
    <dgm:cxn modelId="{2A36C359-8F9A-6140-BA8A-8803314C1DEC}" type="presParOf" srcId="{5E303F90-B130-DC4F-83D3-67CFE9F950B1}" destId="{6774F299-C60D-5B4C-9188-24D318EFE644}" srcOrd="1" destOrd="0" presId="urn:microsoft.com/office/officeart/2005/8/layout/vList3"/>
    <dgm:cxn modelId="{F14C9910-BB64-6D48-88C9-27B71E8EB0B8}" type="presParOf" srcId="{731C881F-32DC-E74C-AD77-1086D850BAC3}" destId="{C70BB544-2AAB-0F47-83E8-1230BB7982C9}" srcOrd="5" destOrd="0" presId="urn:microsoft.com/office/officeart/2005/8/layout/vList3"/>
    <dgm:cxn modelId="{86D4AF54-46DA-F94C-982E-16E2E209267B}" type="presParOf" srcId="{731C881F-32DC-E74C-AD77-1086D850BAC3}" destId="{2443AEA0-E167-DC47-BA8A-BEB915F9EAC3}" srcOrd="6" destOrd="0" presId="urn:microsoft.com/office/officeart/2005/8/layout/vList3"/>
    <dgm:cxn modelId="{77A9E31D-34BD-D14E-9A33-AC933D89410F}" type="presParOf" srcId="{2443AEA0-E167-DC47-BA8A-BEB915F9EAC3}" destId="{4D95086F-FC91-7F47-9FB9-0F302B5045E3}" srcOrd="0" destOrd="0" presId="urn:microsoft.com/office/officeart/2005/8/layout/vList3"/>
    <dgm:cxn modelId="{C41B0E77-EBA3-4741-803F-D10416A38C21}" type="presParOf" srcId="{2443AEA0-E167-DC47-BA8A-BEB915F9EAC3}" destId="{C4EF38BA-9CFF-5C42-AA4F-9D908C12EA4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A9BBC5-1D70-454E-87B3-205625936EC6}" type="doc">
      <dgm:prSet loTypeId="urn:microsoft.com/office/officeart/2008/layout/SquareAccentList" loCatId="" qsTypeId="urn:microsoft.com/office/officeart/2005/8/quickstyle/simple1" qsCatId="simple" csTypeId="urn:microsoft.com/office/officeart/2005/8/colors/accent1_2" csCatId="accent1" phldr="1"/>
      <dgm:spPr/>
      <dgm:t>
        <a:bodyPr/>
        <a:lstStyle/>
        <a:p>
          <a:endParaRPr lang="en-US"/>
        </a:p>
      </dgm:t>
    </dgm:pt>
    <dgm:pt modelId="{DBEC0783-C1CA-1148-B68A-76CEE62D8639}">
      <dgm:prSet phldrT="[Text]"/>
      <dgm:spPr/>
      <dgm:t>
        <a:bodyPr/>
        <a:lstStyle/>
        <a:p>
          <a:pPr algn="ctr"/>
          <a:r>
            <a:rPr lang="en-US" dirty="0"/>
            <a:t>Terrain</a:t>
          </a:r>
        </a:p>
      </dgm:t>
    </dgm:pt>
    <dgm:pt modelId="{21778CBA-99DB-F844-ABBA-6DB8D48B5A0D}" type="parTrans" cxnId="{449B8745-B753-8B4E-B859-8D1CB485D689}">
      <dgm:prSet/>
      <dgm:spPr/>
      <dgm:t>
        <a:bodyPr/>
        <a:lstStyle/>
        <a:p>
          <a:endParaRPr lang="en-US"/>
        </a:p>
      </dgm:t>
    </dgm:pt>
    <dgm:pt modelId="{52E498A7-3285-6B4C-B555-07E5DC68E820}" type="sibTrans" cxnId="{449B8745-B753-8B4E-B859-8D1CB485D689}">
      <dgm:prSet/>
      <dgm:spPr/>
      <dgm:t>
        <a:bodyPr/>
        <a:lstStyle/>
        <a:p>
          <a:endParaRPr lang="en-US"/>
        </a:p>
      </dgm:t>
    </dgm:pt>
    <dgm:pt modelId="{F3D6D09C-1C91-5B46-B6E0-0B18C264B741}">
      <dgm:prSet phldrT="[Text]" custT="1"/>
      <dgm:spPr/>
      <dgm:t>
        <a:bodyPr/>
        <a:lstStyle/>
        <a:p>
          <a:r>
            <a:rPr lang="en-US" sz="1100" dirty="0"/>
            <a:t>Elevation</a:t>
          </a:r>
          <a:r>
            <a:rPr lang="zh-CN" altLang="en-US" sz="1100" dirty="0"/>
            <a:t> </a:t>
          </a:r>
          <a:r>
            <a:rPr lang="en-US" altLang="zh-CN" sz="1100" dirty="0">
              <a:solidFill>
                <a:schemeClr val="tx1">
                  <a:lumMod val="50000"/>
                  <a:lumOff val="50000"/>
                </a:schemeClr>
              </a:solidFill>
            </a:rPr>
            <a:t>(m)</a:t>
          </a:r>
          <a:r>
            <a:rPr lang="en-US" sz="1100" dirty="0"/>
            <a:t> </a:t>
          </a:r>
        </a:p>
      </dgm:t>
    </dgm:pt>
    <dgm:pt modelId="{D19FB0B6-18C3-F14A-92A1-DB377B5E688D}" type="parTrans" cxnId="{615A473C-7FE3-1249-A149-36BD222B2448}">
      <dgm:prSet/>
      <dgm:spPr/>
      <dgm:t>
        <a:bodyPr/>
        <a:lstStyle/>
        <a:p>
          <a:endParaRPr lang="en-US"/>
        </a:p>
      </dgm:t>
    </dgm:pt>
    <dgm:pt modelId="{12B6584B-4FB6-1042-AC28-278150682C8E}" type="sibTrans" cxnId="{615A473C-7FE3-1249-A149-36BD222B2448}">
      <dgm:prSet/>
      <dgm:spPr/>
      <dgm:t>
        <a:bodyPr/>
        <a:lstStyle/>
        <a:p>
          <a:endParaRPr lang="en-US"/>
        </a:p>
      </dgm:t>
    </dgm:pt>
    <dgm:pt modelId="{EDDE11D0-E4DA-2C45-B487-19E3D14DDE1A}">
      <dgm:prSet phldrT="[Text]" custT="1"/>
      <dgm:spPr/>
      <dgm:t>
        <a:bodyPr/>
        <a:lstStyle/>
        <a:p>
          <a:pPr>
            <a:buFont typeface="+mj-lt"/>
            <a:buAutoNum type="arabicPeriod"/>
          </a:pPr>
          <a:r>
            <a:rPr lang="en-US" sz="1100" dirty="0"/>
            <a:t>Aspect</a:t>
          </a:r>
          <a:r>
            <a:rPr lang="zh-CN" altLang="en-US" sz="1100" dirty="0"/>
            <a:t> </a:t>
          </a:r>
          <a:r>
            <a:rPr lang="en-US" altLang="zh-CN" sz="1100" dirty="0">
              <a:solidFill>
                <a:schemeClr val="tx1">
                  <a:lumMod val="50000"/>
                  <a:lumOff val="50000"/>
                </a:schemeClr>
              </a:solidFill>
            </a:rPr>
            <a:t>(azimuth)</a:t>
          </a:r>
          <a:endParaRPr lang="en-US" sz="1100" dirty="0">
            <a:solidFill>
              <a:schemeClr val="tx1">
                <a:lumMod val="50000"/>
                <a:lumOff val="50000"/>
              </a:schemeClr>
            </a:solidFill>
          </a:endParaRPr>
        </a:p>
      </dgm:t>
    </dgm:pt>
    <dgm:pt modelId="{0114E278-3CF0-B543-9588-13ADD702F0FE}" type="parTrans" cxnId="{3EC9AFDD-FA9F-8847-9BBD-0F89874270A3}">
      <dgm:prSet/>
      <dgm:spPr/>
      <dgm:t>
        <a:bodyPr/>
        <a:lstStyle/>
        <a:p>
          <a:endParaRPr lang="en-US"/>
        </a:p>
      </dgm:t>
    </dgm:pt>
    <dgm:pt modelId="{0FFAC9F2-AB17-2F46-9C0C-E4EF5E3733FC}" type="sibTrans" cxnId="{3EC9AFDD-FA9F-8847-9BBD-0F89874270A3}">
      <dgm:prSet/>
      <dgm:spPr/>
      <dgm:t>
        <a:bodyPr/>
        <a:lstStyle/>
        <a:p>
          <a:endParaRPr lang="en-US"/>
        </a:p>
      </dgm:t>
    </dgm:pt>
    <dgm:pt modelId="{385395EE-1D76-EE4C-BDC5-C7C684909BBF}">
      <dgm:prSet phldrT="[Text]"/>
      <dgm:spPr/>
      <dgm:t>
        <a:bodyPr/>
        <a:lstStyle/>
        <a:p>
          <a:r>
            <a:rPr lang="en-US" dirty="0"/>
            <a:t>Insolation Duration</a:t>
          </a:r>
        </a:p>
      </dgm:t>
    </dgm:pt>
    <dgm:pt modelId="{A74CC394-6A93-2E41-BE6A-C05210E6F8EA}" type="parTrans" cxnId="{2C8FA62C-7B16-0D45-9904-E0598BFA3A73}">
      <dgm:prSet/>
      <dgm:spPr/>
      <dgm:t>
        <a:bodyPr/>
        <a:lstStyle/>
        <a:p>
          <a:endParaRPr lang="en-US"/>
        </a:p>
      </dgm:t>
    </dgm:pt>
    <dgm:pt modelId="{D1005E56-152C-4341-BFA7-E8E630172C20}" type="sibTrans" cxnId="{2C8FA62C-7B16-0D45-9904-E0598BFA3A73}">
      <dgm:prSet/>
      <dgm:spPr/>
      <dgm:t>
        <a:bodyPr/>
        <a:lstStyle/>
        <a:p>
          <a:endParaRPr lang="en-US"/>
        </a:p>
      </dgm:t>
    </dgm:pt>
    <dgm:pt modelId="{BB8BD6BB-80EC-3249-81E7-727EC711DF7E}">
      <dgm:prSet phldrT="[Text]" custT="1"/>
      <dgm:spPr/>
      <dgm:t>
        <a:bodyPr/>
        <a:lstStyle/>
        <a:p>
          <a:r>
            <a:rPr lang="en-US" sz="1100" dirty="0"/>
            <a:t>Hillshade_9am</a:t>
          </a:r>
          <a:r>
            <a:rPr lang="zh-CN" altLang="en-US" sz="1100" dirty="0"/>
            <a:t> </a:t>
          </a:r>
          <a:r>
            <a:rPr lang="en-US" altLang="zh-CN" sz="1100" dirty="0">
              <a:solidFill>
                <a:schemeClr val="tx1">
                  <a:lumMod val="50000"/>
                  <a:lumOff val="50000"/>
                </a:schemeClr>
              </a:solidFill>
            </a:rPr>
            <a:t>(</a:t>
          </a:r>
          <a:r>
            <a:rPr lang="en-US" sz="1100" b="0" i="0" dirty="0">
              <a:solidFill>
                <a:schemeClr val="tx1">
                  <a:lumMod val="50000"/>
                  <a:lumOff val="50000"/>
                </a:schemeClr>
              </a:solidFill>
            </a:rPr>
            <a:t>0 to 255 index</a:t>
          </a:r>
          <a:r>
            <a:rPr lang="en-US" altLang="zh-CN" sz="1100" dirty="0">
              <a:solidFill>
                <a:schemeClr val="tx1">
                  <a:lumMod val="50000"/>
                  <a:lumOff val="50000"/>
                </a:schemeClr>
              </a:solidFill>
            </a:rPr>
            <a:t>)</a:t>
          </a:r>
          <a:endParaRPr lang="en-US" sz="1100" dirty="0">
            <a:solidFill>
              <a:schemeClr val="tx1">
                <a:lumMod val="50000"/>
                <a:lumOff val="50000"/>
              </a:schemeClr>
            </a:solidFill>
          </a:endParaRPr>
        </a:p>
      </dgm:t>
    </dgm:pt>
    <dgm:pt modelId="{D1BDDB5D-DD9A-7A45-885A-D536EF3AF4F8}" type="parTrans" cxnId="{86B6DB43-96EE-6B4A-9031-85FDA71721F3}">
      <dgm:prSet/>
      <dgm:spPr/>
      <dgm:t>
        <a:bodyPr/>
        <a:lstStyle/>
        <a:p>
          <a:endParaRPr lang="en-US"/>
        </a:p>
      </dgm:t>
    </dgm:pt>
    <dgm:pt modelId="{E4808BFF-64ED-1F48-8B13-15A5A77B495D}" type="sibTrans" cxnId="{86B6DB43-96EE-6B4A-9031-85FDA71721F3}">
      <dgm:prSet/>
      <dgm:spPr/>
      <dgm:t>
        <a:bodyPr/>
        <a:lstStyle/>
        <a:p>
          <a:endParaRPr lang="en-US"/>
        </a:p>
      </dgm:t>
    </dgm:pt>
    <dgm:pt modelId="{3377C607-01D9-3645-9A78-A93AFC4F0BA9}">
      <dgm:prSet phldrT="[Text]"/>
      <dgm:spPr/>
      <dgm:t>
        <a:bodyPr/>
        <a:lstStyle/>
        <a:p>
          <a:pPr algn="ctr"/>
          <a:r>
            <a:rPr lang="en-US" dirty="0"/>
            <a:t>Distance</a:t>
          </a:r>
        </a:p>
      </dgm:t>
    </dgm:pt>
    <dgm:pt modelId="{8B456B2A-DCAC-444D-85B8-76C6DAD369E7}" type="parTrans" cxnId="{496F6D22-0BDD-B943-8243-11B350E792BF}">
      <dgm:prSet/>
      <dgm:spPr/>
      <dgm:t>
        <a:bodyPr/>
        <a:lstStyle/>
        <a:p>
          <a:endParaRPr lang="en-US"/>
        </a:p>
      </dgm:t>
    </dgm:pt>
    <dgm:pt modelId="{378E4E8F-70BB-B34F-BBE9-F3EFB0EA9BA1}" type="sibTrans" cxnId="{496F6D22-0BDD-B943-8243-11B350E792BF}">
      <dgm:prSet/>
      <dgm:spPr/>
      <dgm:t>
        <a:bodyPr/>
        <a:lstStyle/>
        <a:p>
          <a:endParaRPr lang="en-US"/>
        </a:p>
      </dgm:t>
    </dgm:pt>
    <dgm:pt modelId="{7789434C-305B-F944-A10E-D01A5936E231}">
      <dgm:prSet phldrT="[Text]" custT="1"/>
      <dgm:spPr/>
      <dgm:t>
        <a:bodyPr/>
        <a:lstStyle/>
        <a:p>
          <a:r>
            <a:rPr lang="en-US" sz="1100" dirty="0"/>
            <a:t>Slope</a:t>
          </a:r>
          <a:r>
            <a:rPr lang="zh-CN" altLang="en-US" sz="1100" dirty="0"/>
            <a:t> </a:t>
          </a:r>
          <a:r>
            <a:rPr lang="en-US" altLang="zh-CN" sz="1100" dirty="0">
              <a:solidFill>
                <a:schemeClr val="tx1">
                  <a:lumMod val="50000"/>
                  <a:lumOff val="50000"/>
                </a:schemeClr>
              </a:solidFill>
            </a:rPr>
            <a:t>(degree)</a:t>
          </a:r>
          <a:endParaRPr lang="en-US" sz="1100" dirty="0">
            <a:solidFill>
              <a:schemeClr val="tx1">
                <a:lumMod val="50000"/>
                <a:lumOff val="50000"/>
              </a:schemeClr>
            </a:solidFill>
          </a:endParaRPr>
        </a:p>
      </dgm:t>
    </dgm:pt>
    <dgm:pt modelId="{BEA5DBD0-2931-CF45-A816-8995F208FA53}" type="parTrans" cxnId="{C30B1CDD-5962-1A49-BFFC-C5219F22094D}">
      <dgm:prSet/>
      <dgm:spPr/>
      <dgm:t>
        <a:bodyPr/>
        <a:lstStyle/>
        <a:p>
          <a:endParaRPr lang="en-US"/>
        </a:p>
      </dgm:t>
    </dgm:pt>
    <dgm:pt modelId="{F93C390F-7C52-544F-ABB2-98DD7A1E6CFF}" type="sibTrans" cxnId="{C30B1CDD-5962-1A49-BFFC-C5219F22094D}">
      <dgm:prSet/>
      <dgm:spPr/>
      <dgm:t>
        <a:bodyPr/>
        <a:lstStyle/>
        <a:p>
          <a:endParaRPr lang="en-US"/>
        </a:p>
      </dgm:t>
    </dgm:pt>
    <dgm:pt modelId="{8DEB3294-1A13-824D-8D43-ED4368BE5723}">
      <dgm:prSet custT="1"/>
      <dgm:spPr/>
      <dgm:t>
        <a:bodyPr/>
        <a:lstStyle/>
        <a:p>
          <a:r>
            <a:rPr lang="en-US" sz="1100" dirty="0"/>
            <a:t>Horizontal Distance to Hydrology</a:t>
          </a:r>
          <a:r>
            <a:rPr lang="zh-CN" altLang="en-US" sz="1100" dirty="0"/>
            <a:t> </a:t>
          </a:r>
          <a:r>
            <a:rPr lang="en-US" altLang="zh-CN" sz="1100" dirty="0">
              <a:solidFill>
                <a:schemeClr val="tx1">
                  <a:lumMod val="50000"/>
                  <a:lumOff val="50000"/>
                </a:schemeClr>
              </a:solidFill>
            </a:rPr>
            <a:t>(m)</a:t>
          </a:r>
          <a:endParaRPr lang="en-US" sz="1100" dirty="0">
            <a:solidFill>
              <a:schemeClr val="tx1">
                <a:lumMod val="50000"/>
                <a:lumOff val="50000"/>
              </a:schemeClr>
            </a:solidFill>
          </a:endParaRPr>
        </a:p>
      </dgm:t>
    </dgm:pt>
    <dgm:pt modelId="{B84798A6-6B86-4749-8E76-E3D5091B58EE}" type="parTrans" cxnId="{80DEFB5F-9DC5-AB47-AF9B-E37949AAB23A}">
      <dgm:prSet/>
      <dgm:spPr/>
      <dgm:t>
        <a:bodyPr/>
        <a:lstStyle/>
        <a:p>
          <a:endParaRPr lang="en-US"/>
        </a:p>
      </dgm:t>
    </dgm:pt>
    <dgm:pt modelId="{ED8B8FA9-4635-8342-A26F-43D61DB8E28C}" type="sibTrans" cxnId="{80DEFB5F-9DC5-AB47-AF9B-E37949AAB23A}">
      <dgm:prSet/>
      <dgm:spPr/>
      <dgm:t>
        <a:bodyPr/>
        <a:lstStyle/>
        <a:p>
          <a:endParaRPr lang="en-US"/>
        </a:p>
      </dgm:t>
    </dgm:pt>
    <dgm:pt modelId="{1AB84E70-0AE4-0E40-BCC0-4EACC2696C06}">
      <dgm:prSet custT="1"/>
      <dgm:spPr/>
      <dgm:t>
        <a:bodyPr/>
        <a:lstStyle/>
        <a:p>
          <a:r>
            <a:rPr lang="en-US" sz="1100" dirty="0"/>
            <a:t>Vertical Distance to Hydrology</a:t>
          </a:r>
          <a:r>
            <a:rPr lang="zh-CN" altLang="en-US" sz="1100" dirty="0"/>
            <a:t> </a:t>
          </a:r>
          <a:r>
            <a:rPr lang="en-US" altLang="zh-CN" sz="1100" dirty="0">
              <a:solidFill>
                <a:schemeClr val="tx1">
                  <a:lumMod val="50000"/>
                  <a:lumOff val="50000"/>
                </a:schemeClr>
              </a:solidFill>
            </a:rPr>
            <a:t>(m)</a:t>
          </a:r>
          <a:endParaRPr lang="en-US" sz="1100" dirty="0">
            <a:solidFill>
              <a:schemeClr val="tx1">
                <a:lumMod val="50000"/>
                <a:lumOff val="50000"/>
              </a:schemeClr>
            </a:solidFill>
          </a:endParaRPr>
        </a:p>
      </dgm:t>
    </dgm:pt>
    <dgm:pt modelId="{EE001F8B-39A3-F14F-83FE-CA8C3462CF83}" type="parTrans" cxnId="{A75BF331-4381-3048-BB3C-F9FD924638BE}">
      <dgm:prSet/>
      <dgm:spPr/>
      <dgm:t>
        <a:bodyPr/>
        <a:lstStyle/>
        <a:p>
          <a:endParaRPr lang="en-US"/>
        </a:p>
      </dgm:t>
    </dgm:pt>
    <dgm:pt modelId="{8CA82F4C-8BF6-F24F-B3E6-896DA66AE6B0}" type="sibTrans" cxnId="{A75BF331-4381-3048-BB3C-F9FD924638BE}">
      <dgm:prSet/>
      <dgm:spPr/>
      <dgm:t>
        <a:bodyPr/>
        <a:lstStyle/>
        <a:p>
          <a:endParaRPr lang="en-US"/>
        </a:p>
      </dgm:t>
    </dgm:pt>
    <dgm:pt modelId="{8DD39209-14B3-A245-B564-03AA7C02DC65}">
      <dgm:prSet custT="1"/>
      <dgm:spPr/>
      <dgm:t>
        <a:bodyPr/>
        <a:lstStyle/>
        <a:p>
          <a:r>
            <a:rPr lang="en-US" sz="1100" dirty="0"/>
            <a:t>Horizontal Distance to Roadways</a:t>
          </a:r>
          <a:r>
            <a:rPr lang="zh-CN" altLang="en-US" sz="1100" dirty="0"/>
            <a:t> </a:t>
          </a:r>
          <a:r>
            <a:rPr lang="zh-CN" altLang="en-US" sz="1100" dirty="0">
              <a:solidFill>
                <a:schemeClr val="tx1">
                  <a:lumMod val="50000"/>
                  <a:lumOff val="50000"/>
                </a:schemeClr>
              </a:solidFill>
            </a:rPr>
            <a:t>（</a:t>
          </a:r>
          <a:r>
            <a:rPr lang="en-US" altLang="zh-CN" sz="1100" dirty="0">
              <a:solidFill>
                <a:schemeClr val="tx1">
                  <a:lumMod val="50000"/>
                  <a:lumOff val="50000"/>
                </a:schemeClr>
              </a:solidFill>
            </a:rPr>
            <a:t>m</a:t>
          </a:r>
          <a:r>
            <a:rPr lang="zh-CN" altLang="en-US" sz="1100" dirty="0">
              <a:solidFill>
                <a:schemeClr val="tx1">
                  <a:lumMod val="50000"/>
                  <a:lumOff val="50000"/>
                </a:schemeClr>
              </a:solidFill>
            </a:rPr>
            <a:t>）</a:t>
          </a:r>
          <a:endParaRPr lang="en-US" sz="1100" dirty="0">
            <a:solidFill>
              <a:schemeClr val="tx1">
                <a:lumMod val="50000"/>
                <a:lumOff val="50000"/>
              </a:schemeClr>
            </a:solidFill>
          </a:endParaRPr>
        </a:p>
      </dgm:t>
    </dgm:pt>
    <dgm:pt modelId="{BCBF71F4-B5F3-0A48-8286-B00EDCEBD807}" type="parTrans" cxnId="{C78AD76E-3306-0D4B-9F68-DE5FC09A255F}">
      <dgm:prSet/>
      <dgm:spPr/>
      <dgm:t>
        <a:bodyPr/>
        <a:lstStyle/>
        <a:p>
          <a:endParaRPr lang="en-US"/>
        </a:p>
      </dgm:t>
    </dgm:pt>
    <dgm:pt modelId="{235C83D7-82B6-1445-A016-72FD5E973FD2}" type="sibTrans" cxnId="{C78AD76E-3306-0D4B-9F68-DE5FC09A255F}">
      <dgm:prSet/>
      <dgm:spPr/>
      <dgm:t>
        <a:bodyPr/>
        <a:lstStyle/>
        <a:p>
          <a:endParaRPr lang="en-US"/>
        </a:p>
      </dgm:t>
    </dgm:pt>
    <dgm:pt modelId="{87D700FF-436C-F54B-8A03-837553E05530}">
      <dgm:prSet phldrT="[Text]" custT="1"/>
      <dgm:spPr/>
      <dgm:t>
        <a:bodyPr/>
        <a:lstStyle/>
        <a:p>
          <a:r>
            <a:rPr lang="en-US" sz="1100" dirty="0" err="1"/>
            <a:t>Hillshade_Noon</a:t>
          </a:r>
          <a:r>
            <a:rPr lang="zh-CN" altLang="en-US" sz="1100" dirty="0"/>
            <a:t> </a:t>
          </a:r>
          <a:r>
            <a:rPr lang="en-US" altLang="zh-CN" sz="1100" dirty="0">
              <a:solidFill>
                <a:schemeClr val="tx1">
                  <a:lumMod val="50000"/>
                  <a:lumOff val="50000"/>
                </a:schemeClr>
              </a:solidFill>
            </a:rPr>
            <a:t>(</a:t>
          </a:r>
          <a:r>
            <a:rPr lang="en-US" sz="1100" b="0" i="0" dirty="0">
              <a:solidFill>
                <a:schemeClr val="tx1">
                  <a:lumMod val="50000"/>
                  <a:lumOff val="50000"/>
                </a:schemeClr>
              </a:solidFill>
            </a:rPr>
            <a:t>0 to 255 index</a:t>
          </a:r>
          <a:r>
            <a:rPr lang="en-US" altLang="zh-CN" sz="1100" dirty="0">
              <a:solidFill>
                <a:schemeClr val="tx1">
                  <a:lumMod val="50000"/>
                  <a:lumOff val="50000"/>
                </a:schemeClr>
              </a:solidFill>
            </a:rPr>
            <a:t>)</a:t>
          </a:r>
          <a:endParaRPr lang="en-US" sz="1100" dirty="0">
            <a:solidFill>
              <a:schemeClr val="tx1">
                <a:lumMod val="50000"/>
                <a:lumOff val="50000"/>
              </a:schemeClr>
            </a:solidFill>
          </a:endParaRPr>
        </a:p>
      </dgm:t>
    </dgm:pt>
    <dgm:pt modelId="{B9F2FF18-800B-3F43-A3F6-4D8C2B7D8D94}" type="parTrans" cxnId="{7841ACD6-1BF4-2446-A900-7CBABDE01D74}">
      <dgm:prSet/>
      <dgm:spPr/>
      <dgm:t>
        <a:bodyPr/>
        <a:lstStyle/>
        <a:p>
          <a:endParaRPr lang="en-US"/>
        </a:p>
      </dgm:t>
    </dgm:pt>
    <dgm:pt modelId="{7C51E04E-B11E-8D49-9B4E-8D4C2E4C5FBC}" type="sibTrans" cxnId="{7841ACD6-1BF4-2446-A900-7CBABDE01D74}">
      <dgm:prSet/>
      <dgm:spPr/>
      <dgm:t>
        <a:bodyPr/>
        <a:lstStyle/>
        <a:p>
          <a:endParaRPr lang="en-US"/>
        </a:p>
      </dgm:t>
    </dgm:pt>
    <dgm:pt modelId="{A8723A44-7357-0940-B9FD-9EBB28E3576C}">
      <dgm:prSet phldrT="[Text]"/>
      <dgm:spPr/>
      <dgm:t>
        <a:bodyPr/>
        <a:lstStyle/>
        <a:p>
          <a:pPr algn="ctr"/>
          <a:r>
            <a:rPr lang="en-US"/>
            <a:t>Location</a:t>
          </a:r>
          <a:endParaRPr lang="en-US" dirty="0"/>
        </a:p>
      </dgm:t>
    </dgm:pt>
    <dgm:pt modelId="{2FA0A0F5-1176-9342-9FBE-5E7DA035DE7C}" type="sibTrans" cxnId="{B2835707-1414-0B42-A95C-64032C6C508E}">
      <dgm:prSet/>
      <dgm:spPr/>
      <dgm:t>
        <a:bodyPr/>
        <a:lstStyle/>
        <a:p>
          <a:endParaRPr lang="en-US"/>
        </a:p>
      </dgm:t>
    </dgm:pt>
    <dgm:pt modelId="{FA199D32-5204-5A44-86E1-E1A10564C2CF}" type="parTrans" cxnId="{B2835707-1414-0B42-A95C-64032C6C508E}">
      <dgm:prSet/>
      <dgm:spPr/>
      <dgm:t>
        <a:bodyPr/>
        <a:lstStyle/>
        <a:p>
          <a:endParaRPr lang="en-US"/>
        </a:p>
      </dgm:t>
    </dgm:pt>
    <dgm:pt modelId="{D82633A9-40C8-3845-A81C-9509F9E4BB92}">
      <dgm:prSet phldrT="[Text]" custT="1"/>
      <dgm:spPr/>
      <dgm:t>
        <a:bodyPr/>
        <a:lstStyle/>
        <a:p>
          <a:r>
            <a:rPr lang="en-US" sz="1100" dirty="0"/>
            <a:t>Hillshade_3pm</a:t>
          </a:r>
          <a:r>
            <a:rPr lang="zh-CN" altLang="en-US" sz="1100" dirty="0"/>
            <a:t> </a:t>
          </a:r>
          <a:r>
            <a:rPr lang="en-US" altLang="zh-CN" sz="1100" dirty="0">
              <a:solidFill>
                <a:schemeClr val="tx1">
                  <a:lumMod val="50000"/>
                  <a:lumOff val="50000"/>
                </a:schemeClr>
              </a:solidFill>
            </a:rPr>
            <a:t>(</a:t>
          </a:r>
          <a:r>
            <a:rPr lang="en-US" sz="1100" b="0" i="0" dirty="0">
              <a:solidFill>
                <a:schemeClr val="tx1">
                  <a:lumMod val="50000"/>
                  <a:lumOff val="50000"/>
                </a:schemeClr>
              </a:solidFill>
            </a:rPr>
            <a:t>0 to 255 index</a:t>
          </a:r>
          <a:r>
            <a:rPr lang="en-US" altLang="zh-CN" sz="1100" dirty="0">
              <a:solidFill>
                <a:schemeClr val="tx1">
                  <a:lumMod val="50000"/>
                  <a:lumOff val="50000"/>
                </a:schemeClr>
              </a:solidFill>
            </a:rPr>
            <a:t>)</a:t>
          </a:r>
          <a:endParaRPr lang="en-US" sz="1100" dirty="0">
            <a:solidFill>
              <a:schemeClr val="tx1">
                <a:lumMod val="50000"/>
                <a:lumOff val="50000"/>
              </a:schemeClr>
            </a:solidFill>
          </a:endParaRPr>
        </a:p>
      </dgm:t>
    </dgm:pt>
    <dgm:pt modelId="{07610271-A99B-2D48-AAB1-580C6C97714A}" type="parTrans" cxnId="{3FC2A5DC-257B-564D-83D3-A7A5E704AE4B}">
      <dgm:prSet/>
      <dgm:spPr/>
      <dgm:t>
        <a:bodyPr/>
        <a:lstStyle/>
        <a:p>
          <a:endParaRPr lang="en-US"/>
        </a:p>
      </dgm:t>
    </dgm:pt>
    <dgm:pt modelId="{B1076D4C-40D3-EC45-AC90-78BF0954397D}" type="sibTrans" cxnId="{3FC2A5DC-257B-564D-83D3-A7A5E704AE4B}">
      <dgm:prSet/>
      <dgm:spPr/>
      <dgm:t>
        <a:bodyPr/>
        <a:lstStyle/>
        <a:p>
          <a:endParaRPr lang="en-US"/>
        </a:p>
      </dgm:t>
    </dgm:pt>
    <dgm:pt modelId="{68C4796F-9B49-6C4F-9CC7-3DD0F329BB29}">
      <dgm:prSet phldrT="[Text]" custT="1"/>
      <dgm:spPr/>
      <dgm:t>
        <a:bodyPr/>
        <a:lstStyle/>
        <a:p>
          <a:r>
            <a:rPr lang="en-US" sz="1100" dirty="0"/>
            <a:t>4 Wilderness Areas</a:t>
          </a:r>
          <a:r>
            <a:rPr lang="zh-CN" altLang="en-US" sz="1100" dirty="0"/>
            <a:t> </a:t>
          </a:r>
          <a:r>
            <a:rPr lang="en-US" altLang="zh-CN" sz="1100" dirty="0">
              <a:solidFill>
                <a:schemeClr val="tx1">
                  <a:lumMod val="50000"/>
                  <a:lumOff val="50000"/>
                </a:schemeClr>
              </a:solidFill>
            </a:rPr>
            <a:t>(</a:t>
          </a:r>
          <a:r>
            <a:rPr lang="en-US" sz="1100" b="0" i="0" dirty="0">
              <a:solidFill>
                <a:schemeClr val="tx1">
                  <a:lumMod val="50000"/>
                  <a:lumOff val="50000"/>
                </a:schemeClr>
              </a:solidFill>
            </a:rPr>
            <a:t>0</a:t>
          </a:r>
          <a:r>
            <a:rPr lang="zh-CN" altLang="en-US" sz="1100" b="0" i="0" dirty="0">
              <a:solidFill>
                <a:schemeClr val="tx1">
                  <a:lumMod val="50000"/>
                  <a:lumOff val="50000"/>
                </a:schemeClr>
              </a:solidFill>
            </a:rPr>
            <a:t> </a:t>
          </a:r>
          <a:r>
            <a:rPr lang="en-US" sz="1100" b="0" i="0" dirty="0">
              <a:solidFill>
                <a:schemeClr val="tx1">
                  <a:lumMod val="50000"/>
                  <a:lumOff val="50000"/>
                </a:schemeClr>
              </a:solidFill>
            </a:rPr>
            <a:t>absence or 1 presence</a:t>
          </a:r>
          <a:r>
            <a:rPr lang="en-US" altLang="zh-CN" sz="1100" b="0" i="0" dirty="0">
              <a:solidFill>
                <a:schemeClr val="tx1">
                  <a:lumMod val="50000"/>
                  <a:lumOff val="50000"/>
                </a:schemeClr>
              </a:solidFill>
            </a:rPr>
            <a:t>)</a:t>
          </a:r>
          <a:endParaRPr lang="en-US" sz="1100" dirty="0">
            <a:solidFill>
              <a:schemeClr val="tx1">
                <a:lumMod val="50000"/>
                <a:lumOff val="50000"/>
              </a:schemeClr>
            </a:solidFill>
          </a:endParaRPr>
        </a:p>
      </dgm:t>
    </dgm:pt>
    <dgm:pt modelId="{D38EE487-FC07-3647-B33E-7BC69E72AA5E}" type="sibTrans" cxnId="{3BC6C5FA-C81B-7E47-B710-3C7253A627A9}">
      <dgm:prSet/>
      <dgm:spPr/>
      <dgm:t>
        <a:bodyPr/>
        <a:lstStyle/>
        <a:p>
          <a:endParaRPr lang="en-US"/>
        </a:p>
      </dgm:t>
    </dgm:pt>
    <dgm:pt modelId="{281B9A38-365E-1C4A-B542-3A0D9B13693A}" type="parTrans" cxnId="{3BC6C5FA-C81B-7E47-B710-3C7253A627A9}">
      <dgm:prSet/>
      <dgm:spPr/>
      <dgm:t>
        <a:bodyPr/>
        <a:lstStyle/>
        <a:p>
          <a:endParaRPr lang="en-US"/>
        </a:p>
      </dgm:t>
    </dgm:pt>
    <dgm:pt modelId="{DAC141AF-E66A-324F-A611-247191DB22BA}">
      <dgm:prSet/>
      <dgm:spPr/>
      <dgm:t>
        <a:bodyPr/>
        <a:lstStyle/>
        <a:p>
          <a:pPr algn="ctr"/>
          <a:r>
            <a:rPr lang="en-US" dirty="0"/>
            <a:t>Soil Type</a:t>
          </a:r>
        </a:p>
      </dgm:t>
    </dgm:pt>
    <dgm:pt modelId="{ED3C12FE-B5FF-E04C-9FE6-532A4B43608E}" type="sibTrans" cxnId="{9F7926D2-31DF-E142-BCCE-0F210E0C00ED}">
      <dgm:prSet/>
      <dgm:spPr/>
      <dgm:t>
        <a:bodyPr/>
        <a:lstStyle/>
        <a:p>
          <a:endParaRPr lang="en-US"/>
        </a:p>
      </dgm:t>
    </dgm:pt>
    <dgm:pt modelId="{3A231531-AF79-7445-AE2B-8A2DAFBCE87D}" type="parTrans" cxnId="{9F7926D2-31DF-E142-BCCE-0F210E0C00ED}">
      <dgm:prSet/>
      <dgm:spPr/>
      <dgm:t>
        <a:bodyPr/>
        <a:lstStyle/>
        <a:p>
          <a:endParaRPr lang="en-US"/>
        </a:p>
      </dgm:t>
    </dgm:pt>
    <dgm:pt modelId="{466E063B-1523-824D-A703-347F00EF7FB3}">
      <dgm:prSet custT="1"/>
      <dgm:spPr/>
      <dgm:t>
        <a:bodyPr/>
        <a:lstStyle/>
        <a:p>
          <a:r>
            <a:rPr lang="en-US" sz="1100"/>
            <a:t>40 Soil Types</a:t>
          </a:r>
          <a:r>
            <a:rPr lang="zh-CN" altLang="en-US" sz="1100"/>
            <a:t> </a:t>
          </a:r>
          <a:r>
            <a:rPr lang="en-US" altLang="zh-CN" sz="1100">
              <a:solidFill>
                <a:schemeClr val="tx1">
                  <a:lumMod val="50000"/>
                  <a:lumOff val="50000"/>
                </a:schemeClr>
              </a:solidFill>
            </a:rPr>
            <a:t>(</a:t>
          </a:r>
          <a:r>
            <a:rPr lang="en-US" sz="1100" b="0" i="0">
              <a:solidFill>
                <a:schemeClr val="tx1">
                  <a:lumMod val="50000"/>
                  <a:lumOff val="50000"/>
                </a:schemeClr>
              </a:solidFill>
            </a:rPr>
            <a:t>0</a:t>
          </a:r>
          <a:r>
            <a:rPr lang="zh-CN" altLang="en-US" sz="1100" b="0" i="0">
              <a:solidFill>
                <a:schemeClr val="tx1">
                  <a:lumMod val="50000"/>
                  <a:lumOff val="50000"/>
                </a:schemeClr>
              </a:solidFill>
            </a:rPr>
            <a:t> </a:t>
          </a:r>
          <a:r>
            <a:rPr lang="en-US" sz="1100" b="0" i="0">
              <a:solidFill>
                <a:schemeClr val="tx1">
                  <a:lumMod val="50000"/>
                  <a:lumOff val="50000"/>
                </a:schemeClr>
              </a:solidFill>
            </a:rPr>
            <a:t>absence or 1 presence</a:t>
          </a:r>
          <a:r>
            <a:rPr lang="en-US" altLang="zh-CN" sz="1100" b="0" i="0" dirty="0">
              <a:solidFill>
                <a:schemeClr val="tx1">
                  <a:lumMod val="50000"/>
                  <a:lumOff val="50000"/>
                </a:schemeClr>
              </a:solidFill>
            </a:rPr>
            <a:t>)</a:t>
          </a:r>
          <a:r>
            <a:rPr lang="zh-CN" altLang="en-US" sz="1100" dirty="0"/>
            <a:t>  </a:t>
          </a:r>
          <a:endParaRPr lang="en-US" sz="1100" dirty="0"/>
        </a:p>
      </dgm:t>
    </dgm:pt>
    <dgm:pt modelId="{F63C3F9A-7156-5646-AA95-779D93021443}" type="sibTrans" cxnId="{10A88DE3-2E4A-6545-BED6-23983B12AE0E}">
      <dgm:prSet/>
      <dgm:spPr/>
      <dgm:t>
        <a:bodyPr/>
        <a:lstStyle/>
        <a:p>
          <a:endParaRPr lang="en-US"/>
        </a:p>
      </dgm:t>
    </dgm:pt>
    <dgm:pt modelId="{0A51CEB4-9BF7-BC4D-B7D2-E763AE798F1C}" type="parTrans" cxnId="{10A88DE3-2E4A-6545-BED6-23983B12AE0E}">
      <dgm:prSet/>
      <dgm:spPr/>
      <dgm:t>
        <a:bodyPr/>
        <a:lstStyle/>
        <a:p>
          <a:endParaRPr lang="en-US"/>
        </a:p>
      </dgm:t>
    </dgm:pt>
    <dgm:pt modelId="{2C8BED6A-B374-DA45-8E72-D83137EF15EC}" type="pres">
      <dgm:prSet presAssocID="{5FA9BBC5-1D70-454E-87B3-205625936EC6}" presName="layout" presStyleCnt="0">
        <dgm:presLayoutVars>
          <dgm:chMax/>
          <dgm:chPref/>
          <dgm:dir/>
          <dgm:resizeHandles/>
        </dgm:presLayoutVars>
      </dgm:prSet>
      <dgm:spPr/>
    </dgm:pt>
    <dgm:pt modelId="{44CE7FE1-0A0D-AE4C-AF09-E8AF0C62E990}" type="pres">
      <dgm:prSet presAssocID="{DBEC0783-C1CA-1148-B68A-76CEE62D8639}" presName="root" presStyleCnt="0">
        <dgm:presLayoutVars>
          <dgm:chMax/>
          <dgm:chPref/>
        </dgm:presLayoutVars>
      </dgm:prSet>
      <dgm:spPr/>
    </dgm:pt>
    <dgm:pt modelId="{8FB03B8C-66F7-CA41-B9D2-6A27327C49B2}" type="pres">
      <dgm:prSet presAssocID="{DBEC0783-C1CA-1148-B68A-76CEE62D8639}" presName="rootComposite" presStyleCnt="0">
        <dgm:presLayoutVars/>
      </dgm:prSet>
      <dgm:spPr/>
    </dgm:pt>
    <dgm:pt modelId="{CDF12553-68E5-7F44-81E7-7B96CFDB17DB}" type="pres">
      <dgm:prSet presAssocID="{DBEC0783-C1CA-1148-B68A-76CEE62D8639}" presName="ParentAccent" presStyleLbl="alignNode1" presStyleIdx="0" presStyleCnt="5"/>
      <dgm:spPr/>
    </dgm:pt>
    <dgm:pt modelId="{068AAE3D-6938-9D4E-81FC-C35778AC1AB4}" type="pres">
      <dgm:prSet presAssocID="{DBEC0783-C1CA-1148-B68A-76CEE62D8639}" presName="ParentSmallAccent" presStyleLbl="fgAcc1" presStyleIdx="0" presStyleCnt="5"/>
      <dgm:spPr>
        <a:noFill/>
      </dgm:spPr>
    </dgm:pt>
    <dgm:pt modelId="{0F68A884-8860-C640-A712-0906BDEE7BEF}" type="pres">
      <dgm:prSet presAssocID="{DBEC0783-C1CA-1148-B68A-76CEE62D8639}" presName="Parent" presStyleLbl="revTx" presStyleIdx="0" presStyleCnt="16">
        <dgm:presLayoutVars>
          <dgm:chMax/>
          <dgm:chPref val="4"/>
          <dgm:bulletEnabled val="1"/>
        </dgm:presLayoutVars>
      </dgm:prSet>
      <dgm:spPr/>
    </dgm:pt>
    <dgm:pt modelId="{B4D42177-B188-5B4A-B4E8-68C6964FFEF7}" type="pres">
      <dgm:prSet presAssocID="{DBEC0783-C1CA-1148-B68A-76CEE62D8639}" presName="childShape" presStyleCnt="0">
        <dgm:presLayoutVars>
          <dgm:chMax val="0"/>
          <dgm:chPref val="0"/>
        </dgm:presLayoutVars>
      </dgm:prSet>
      <dgm:spPr/>
    </dgm:pt>
    <dgm:pt modelId="{5387D283-0F40-A544-9A4C-5190AE43C88D}" type="pres">
      <dgm:prSet presAssocID="{F3D6D09C-1C91-5B46-B6E0-0B18C264B741}" presName="childComposite" presStyleCnt="0">
        <dgm:presLayoutVars>
          <dgm:chMax val="0"/>
          <dgm:chPref val="0"/>
        </dgm:presLayoutVars>
      </dgm:prSet>
      <dgm:spPr/>
    </dgm:pt>
    <dgm:pt modelId="{9D7A22A5-E9F2-E14A-8E92-3B6B6A7A4378}" type="pres">
      <dgm:prSet presAssocID="{F3D6D09C-1C91-5B46-B6E0-0B18C264B741}" presName="ChildAccent" presStyleLbl="solidFgAcc1" presStyleIdx="0" presStyleCnt="11"/>
      <dgm:spPr>
        <a:solidFill>
          <a:schemeClr val="lt1">
            <a:hueOff val="0"/>
            <a:satOff val="0"/>
            <a:lumOff val="0"/>
          </a:schemeClr>
        </a:solidFill>
      </dgm:spPr>
    </dgm:pt>
    <dgm:pt modelId="{67068FE5-F595-0645-8FF1-AD76CEC97DBF}" type="pres">
      <dgm:prSet presAssocID="{F3D6D09C-1C91-5B46-B6E0-0B18C264B741}" presName="Child" presStyleLbl="revTx" presStyleIdx="1" presStyleCnt="16">
        <dgm:presLayoutVars>
          <dgm:chMax val="0"/>
          <dgm:chPref val="0"/>
          <dgm:bulletEnabled val="1"/>
        </dgm:presLayoutVars>
      </dgm:prSet>
      <dgm:spPr/>
    </dgm:pt>
    <dgm:pt modelId="{41521ADE-3257-7E41-A822-C528D3C2E3EB}" type="pres">
      <dgm:prSet presAssocID="{EDDE11D0-E4DA-2C45-B487-19E3D14DDE1A}" presName="childComposite" presStyleCnt="0">
        <dgm:presLayoutVars>
          <dgm:chMax val="0"/>
          <dgm:chPref val="0"/>
        </dgm:presLayoutVars>
      </dgm:prSet>
      <dgm:spPr/>
    </dgm:pt>
    <dgm:pt modelId="{53BDE6E5-E67E-5749-8A21-8444AA81FEDB}" type="pres">
      <dgm:prSet presAssocID="{EDDE11D0-E4DA-2C45-B487-19E3D14DDE1A}" presName="ChildAccent" presStyleLbl="solidFgAcc1" presStyleIdx="1" presStyleCnt="11" custLinFactNeighborY="68280"/>
      <dgm:spPr>
        <a:solidFill>
          <a:schemeClr val="lt1">
            <a:hueOff val="0"/>
            <a:satOff val="0"/>
            <a:lumOff val="0"/>
          </a:schemeClr>
        </a:solidFill>
      </dgm:spPr>
    </dgm:pt>
    <dgm:pt modelId="{F02B59DA-131A-494F-B60C-14B8E68A8808}" type="pres">
      <dgm:prSet presAssocID="{EDDE11D0-E4DA-2C45-B487-19E3D14DDE1A}" presName="Child" presStyleLbl="revTx" presStyleIdx="2" presStyleCnt="16" custLinFactNeighborY="29292">
        <dgm:presLayoutVars>
          <dgm:chMax val="0"/>
          <dgm:chPref val="0"/>
          <dgm:bulletEnabled val="1"/>
        </dgm:presLayoutVars>
      </dgm:prSet>
      <dgm:spPr/>
    </dgm:pt>
    <dgm:pt modelId="{208B934E-5BD8-0F4F-95C7-3434430E25EC}" type="pres">
      <dgm:prSet presAssocID="{7789434C-305B-F944-A10E-D01A5936E231}" presName="childComposite" presStyleCnt="0">
        <dgm:presLayoutVars>
          <dgm:chMax val="0"/>
          <dgm:chPref val="0"/>
        </dgm:presLayoutVars>
      </dgm:prSet>
      <dgm:spPr/>
    </dgm:pt>
    <dgm:pt modelId="{55311058-38AB-4945-A02B-FBF9A6F47520}" type="pres">
      <dgm:prSet presAssocID="{7789434C-305B-F944-A10E-D01A5936E231}" presName="ChildAccent" presStyleLbl="solidFgAcc1" presStyleIdx="2" presStyleCnt="11" custLinFactY="53628" custLinFactNeighborY="100000"/>
      <dgm:spPr/>
    </dgm:pt>
    <dgm:pt modelId="{BF1611E0-01CC-B34F-BDDB-023069BD2409}" type="pres">
      <dgm:prSet presAssocID="{7789434C-305B-F944-A10E-D01A5936E231}" presName="Child" presStyleLbl="revTx" presStyleIdx="3" presStyleCnt="16" custLinFactNeighborY="70039">
        <dgm:presLayoutVars>
          <dgm:chMax val="0"/>
          <dgm:chPref val="0"/>
          <dgm:bulletEnabled val="1"/>
        </dgm:presLayoutVars>
      </dgm:prSet>
      <dgm:spPr/>
    </dgm:pt>
    <dgm:pt modelId="{6D389489-C4A8-D544-8EB2-F5256314EC9A}" type="pres">
      <dgm:prSet presAssocID="{3377C607-01D9-3645-9A78-A93AFC4F0BA9}" presName="root" presStyleCnt="0">
        <dgm:presLayoutVars>
          <dgm:chMax/>
          <dgm:chPref/>
        </dgm:presLayoutVars>
      </dgm:prSet>
      <dgm:spPr/>
    </dgm:pt>
    <dgm:pt modelId="{13DD909A-67F4-7E4C-9390-3FF768128F48}" type="pres">
      <dgm:prSet presAssocID="{3377C607-01D9-3645-9A78-A93AFC4F0BA9}" presName="rootComposite" presStyleCnt="0">
        <dgm:presLayoutVars/>
      </dgm:prSet>
      <dgm:spPr/>
    </dgm:pt>
    <dgm:pt modelId="{40FDB8CC-8C87-034A-9364-37B231851CE4}" type="pres">
      <dgm:prSet presAssocID="{3377C607-01D9-3645-9A78-A93AFC4F0BA9}" presName="ParentAccent" presStyleLbl="alignNode1" presStyleIdx="1" presStyleCnt="5"/>
      <dgm:spPr/>
    </dgm:pt>
    <dgm:pt modelId="{ABA4E5E6-093A-524C-9ABC-362163C43C13}" type="pres">
      <dgm:prSet presAssocID="{3377C607-01D9-3645-9A78-A93AFC4F0BA9}" presName="ParentSmallAccent" presStyleLbl="fgAcc1" presStyleIdx="1" presStyleCnt="5"/>
      <dgm:spPr>
        <a:noFill/>
      </dgm:spPr>
    </dgm:pt>
    <dgm:pt modelId="{0D30A15C-6507-F440-A89E-77CD072A8F4F}" type="pres">
      <dgm:prSet presAssocID="{3377C607-01D9-3645-9A78-A93AFC4F0BA9}" presName="Parent" presStyleLbl="revTx" presStyleIdx="4" presStyleCnt="16">
        <dgm:presLayoutVars>
          <dgm:chMax/>
          <dgm:chPref val="4"/>
          <dgm:bulletEnabled val="1"/>
        </dgm:presLayoutVars>
      </dgm:prSet>
      <dgm:spPr/>
    </dgm:pt>
    <dgm:pt modelId="{597B377C-C16C-734D-8D0C-DAACE87B8570}" type="pres">
      <dgm:prSet presAssocID="{3377C607-01D9-3645-9A78-A93AFC4F0BA9}" presName="childShape" presStyleCnt="0">
        <dgm:presLayoutVars>
          <dgm:chMax val="0"/>
          <dgm:chPref val="0"/>
        </dgm:presLayoutVars>
      </dgm:prSet>
      <dgm:spPr/>
    </dgm:pt>
    <dgm:pt modelId="{6D4FEB7A-58FD-7F42-A22C-6800FCE1D17D}" type="pres">
      <dgm:prSet presAssocID="{8DEB3294-1A13-824D-8D43-ED4368BE5723}" presName="childComposite" presStyleCnt="0">
        <dgm:presLayoutVars>
          <dgm:chMax val="0"/>
          <dgm:chPref val="0"/>
        </dgm:presLayoutVars>
      </dgm:prSet>
      <dgm:spPr/>
    </dgm:pt>
    <dgm:pt modelId="{3C97352D-9B6A-E74B-B9A5-C7021C9E4921}" type="pres">
      <dgm:prSet presAssocID="{8DEB3294-1A13-824D-8D43-ED4368BE5723}" presName="ChildAccent" presStyleLbl="solidFgAcc1" presStyleIdx="3" presStyleCnt="11"/>
      <dgm:spPr/>
    </dgm:pt>
    <dgm:pt modelId="{98B01952-813A-A541-9453-811E61AC0D16}" type="pres">
      <dgm:prSet presAssocID="{8DEB3294-1A13-824D-8D43-ED4368BE5723}" presName="Child" presStyleLbl="revTx" presStyleIdx="5" presStyleCnt="16">
        <dgm:presLayoutVars>
          <dgm:chMax val="0"/>
          <dgm:chPref val="0"/>
          <dgm:bulletEnabled val="1"/>
        </dgm:presLayoutVars>
      </dgm:prSet>
      <dgm:spPr/>
    </dgm:pt>
    <dgm:pt modelId="{DB8DD5CA-53C5-2B49-92E5-E76E7EE6C334}" type="pres">
      <dgm:prSet presAssocID="{1AB84E70-0AE4-0E40-BCC0-4EACC2696C06}" presName="childComposite" presStyleCnt="0">
        <dgm:presLayoutVars>
          <dgm:chMax val="0"/>
          <dgm:chPref val="0"/>
        </dgm:presLayoutVars>
      </dgm:prSet>
      <dgm:spPr/>
    </dgm:pt>
    <dgm:pt modelId="{A67A9910-A3C6-C348-BCBD-7A5FDC312A59}" type="pres">
      <dgm:prSet presAssocID="{1AB84E70-0AE4-0E40-BCC0-4EACC2696C06}" presName="ChildAccent" presStyleLbl="solidFgAcc1" presStyleIdx="4" presStyleCnt="11" custLinFactNeighborY="68280"/>
      <dgm:spPr/>
    </dgm:pt>
    <dgm:pt modelId="{3B5C55AB-3508-794A-AE7F-86B921651EC5}" type="pres">
      <dgm:prSet presAssocID="{1AB84E70-0AE4-0E40-BCC0-4EACC2696C06}" presName="Child" presStyleLbl="revTx" presStyleIdx="6" presStyleCnt="16" custLinFactNeighborY="34174">
        <dgm:presLayoutVars>
          <dgm:chMax val="0"/>
          <dgm:chPref val="0"/>
          <dgm:bulletEnabled val="1"/>
        </dgm:presLayoutVars>
      </dgm:prSet>
      <dgm:spPr/>
    </dgm:pt>
    <dgm:pt modelId="{AA703FF0-3C75-1C48-8638-5AA99CEBDC90}" type="pres">
      <dgm:prSet presAssocID="{8DD39209-14B3-A245-B564-03AA7C02DC65}" presName="childComposite" presStyleCnt="0">
        <dgm:presLayoutVars>
          <dgm:chMax val="0"/>
          <dgm:chPref val="0"/>
        </dgm:presLayoutVars>
      </dgm:prSet>
      <dgm:spPr/>
    </dgm:pt>
    <dgm:pt modelId="{65477BC0-14E8-5C47-8307-A6730356702B}" type="pres">
      <dgm:prSet presAssocID="{8DD39209-14B3-A245-B564-03AA7C02DC65}" presName="ChildAccent" presStyleLbl="solidFgAcc1" presStyleIdx="5" presStyleCnt="11" custLinFactY="53628" custLinFactNeighborY="100000"/>
      <dgm:spPr/>
    </dgm:pt>
    <dgm:pt modelId="{FF6A807F-C0B6-FE4B-8129-05159F4D70AD}" type="pres">
      <dgm:prSet presAssocID="{8DD39209-14B3-A245-B564-03AA7C02DC65}" presName="Child" presStyleLbl="revTx" presStyleIdx="7" presStyleCnt="16" custLinFactNeighborX="-1552" custLinFactNeighborY="70039">
        <dgm:presLayoutVars>
          <dgm:chMax val="0"/>
          <dgm:chPref val="0"/>
          <dgm:bulletEnabled val="1"/>
        </dgm:presLayoutVars>
      </dgm:prSet>
      <dgm:spPr/>
    </dgm:pt>
    <dgm:pt modelId="{4CE4E34F-9AED-0246-A31F-9AA968403F71}" type="pres">
      <dgm:prSet presAssocID="{385395EE-1D76-EE4C-BDC5-C7C684909BBF}" presName="root" presStyleCnt="0">
        <dgm:presLayoutVars>
          <dgm:chMax/>
          <dgm:chPref/>
        </dgm:presLayoutVars>
      </dgm:prSet>
      <dgm:spPr/>
    </dgm:pt>
    <dgm:pt modelId="{0E75BBB9-3D57-2540-87CC-7C0D9D702308}" type="pres">
      <dgm:prSet presAssocID="{385395EE-1D76-EE4C-BDC5-C7C684909BBF}" presName="rootComposite" presStyleCnt="0">
        <dgm:presLayoutVars/>
      </dgm:prSet>
      <dgm:spPr/>
    </dgm:pt>
    <dgm:pt modelId="{12AD4259-2D1F-7343-B490-7B9BF16919B5}" type="pres">
      <dgm:prSet presAssocID="{385395EE-1D76-EE4C-BDC5-C7C684909BBF}" presName="ParentAccent" presStyleLbl="alignNode1" presStyleIdx="2" presStyleCnt="5"/>
      <dgm:spPr/>
    </dgm:pt>
    <dgm:pt modelId="{D19B12AD-AD7A-BF41-A6CD-B411E14E5B67}" type="pres">
      <dgm:prSet presAssocID="{385395EE-1D76-EE4C-BDC5-C7C684909BBF}" presName="ParentSmallAccent" presStyleLbl="fgAcc1" presStyleIdx="2" presStyleCnt="5"/>
      <dgm:spPr>
        <a:noFill/>
      </dgm:spPr>
    </dgm:pt>
    <dgm:pt modelId="{D5AA2E67-2146-5340-9C3C-4BABAB54D6F9}" type="pres">
      <dgm:prSet presAssocID="{385395EE-1D76-EE4C-BDC5-C7C684909BBF}" presName="Parent" presStyleLbl="revTx" presStyleIdx="8" presStyleCnt="16">
        <dgm:presLayoutVars>
          <dgm:chMax/>
          <dgm:chPref val="4"/>
          <dgm:bulletEnabled val="1"/>
        </dgm:presLayoutVars>
      </dgm:prSet>
      <dgm:spPr/>
    </dgm:pt>
    <dgm:pt modelId="{CD3440DB-7FE7-3746-8647-9AC9B4E855B8}" type="pres">
      <dgm:prSet presAssocID="{385395EE-1D76-EE4C-BDC5-C7C684909BBF}" presName="childShape" presStyleCnt="0">
        <dgm:presLayoutVars>
          <dgm:chMax val="0"/>
          <dgm:chPref val="0"/>
        </dgm:presLayoutVars>
      </dgm:prSet>
      <dgm:spPr/>
    </dgm:pt>
    <dgm:pt modelId="{22BED027-B850-FF40-BCBD-8AF4B1404339}" type="pres">
      <dgm:prSet presAssocID="{BB8BD6BB-80EC-3249-81E7-727EC711DF7E}" presName="childComposite" presStyleCnt="0">
        <dgm:presLayoutVars>
          <dgm:chMax val="0"/>
          <dgm:chPref val="0"/>
        </dgm:presLayoutVars>
      </dgm:prSet>
      <dgm:spPr/>
    </dgm:pt>
    <dgm:pt modelId="{45416A7A-EE89-7244-B387-230316B1B7DE}" type="pres">
      <dgm:prSet presAssocID="{BB8BD6BB-80EC-3249-81E7-727EC711DF7E}" presName="ChildAccent" presStyleLbl="solidFgAcc1" presStyleIdx="6" presStyleCnt="11"/>
      <dgm:spPr/>
    </dgm:pt>
    <dgm:pt modelId="{22D8F6B0-6F19-8047-B9CC-0BC792672D68}" type="pres">
      <dgm:prSet presAssocID="{BB8BD6BB-80EC-3249-81E7-727EC711DF7E}" presName="Child" presStyleLbl="revTx" presStyleIdx="9" presStyleCnt="16">
        <dgm:presLayoutVars>
          <dgm:chMax val="0"/>
          <dgm:chPref val="0"/>
          <dgm:bulletEnabled val="1"/>
        </dgm:presLayoutVars>
      </dgm:prSet>
      <dgm:spPr/>
    </dgm:pt>
    <dgm:pt modelId="{AFB050CB-A3F8-C147-9F4D-A10B21FB0A43}" type="pres">
      <dgm:prSet presAssocID="{87D700FF-436C-F54B-8A03-837553E05530}" presName="childComposite" presStyleCnt="0">
        <dgm:presLayoutVars>
          <dgm:chMax val="0"/>
          <dgm:chPref val="0"/>
        </dgm:presLayoutVars>
      </dgm:prSet>
      <dgm:spPr/>
    </dgm:pt>
    <dgm:pt modelId="{0D8A7E78-9B79-2046-93E1-332E29B9F9A7}" type="pres">
      <dgm:prSet presAssocID="{87D700FF-436C-F54B-8A03-837553E05530}" presName="ChildAccent" presStyleLbl="solidFgAcc1" presStyleIdx="7" presStyleCnt="11" custLinFactNeighborY="68280"/>
      <dgm:spPr/>
    </dgm:pt>
    <dgm:pt modelId="{237F6240-CC96-6149-A48D-789EAC563665}" type="pres">
      <dgm:prSet presAssocID="{87D700FF-436C-F54B-8A03-837553E05530}" presName="Child" presStyleLbl="revTx" presStyleIdx="10" presStyleCnt="16" custLinFactNeighborY="31733">
        <dgm:presLayoutVars>
          <dgm:chMax val="0"/>
          <dgm:chPref val="0"/>
          <dgm:bulletEnabled val="1"/>
        </dgm:presLayoutVars>
      </dgm:prSet>
      <dgm:spPr/>
    </dgm:pt>
    <dgm:pt modelId="{315CBC8B-AC72-684F-B721-00A70B9724E4}" type="pres">
      <dgm:prSet presAssocID="{D82633A9-40C8-3845-A81C-9509F9E4BB92}" presName="childComposite" presStyleCnt="0">
        <dgm:presLayoutVars>
          <dgm:chMax val="0"/>
          <dgm:chPref val="0"/>
        </dgm:presLayoutVars>
      </dgm:prSet>
      <dgm:spPr/>
    </dgm:pt>
    <dgm:pt modelId="{B83D4925-BFB7-3449-82D2-76F3C3D57004}" type="pres">
      <dgm:prSet presAssocID="{D82633A9-40C8-3845-A81C-9509F9E4BB92}" presName="ChildAccent" presStyleLbl="solidFgAcc1" presStyleIdx="8" presStyleCnt="11" custLinFactY="53628" custLinFactNeighborY="100000"/>
      <dgm:spPr/>
    </dgm:pt>
    <dgm:pt modelId="{E030FC08-53BA-F248-9E95-3AC5ADB484D6}" type="pres">
      <dgm:prSet presAssocID="{D82633A9-40C8-3845-A81C-9509F9E4BB92}" presName="Child" presStyleLbl="revTx" presStyleIdx="11" presStyleCnt="16" custLinFactNeighborY="67598">
        <dgm:presLayoutVars>
          <dgm:chMax val="0"/>
          <dgm:chPref val="0"/>
          <dgm:bulletEnabled val="1"/>
        </dgm:presLayoutVars>
      </dgm:prSet>
      <dgm:spPr/>
    </dgm:pt>
    <dgm:pt modelId="{1F990F9D-62F2-5B44-A8F8-330F5B5128E0}" type="pres">
      <dgm:prSet presAssocID="{A8723A44-7357-0940-B9FD-9EBB28E3576C}" presName="root" presStyleCnt="0">
        <dgm:presLayoutVars>
          <dgm:chMax/>
          <dgm:chPref/>
        </dgm:presLayoutVars>
      </dgm:prSet>
      <dgm:spPr/>
    </dgm:pt>
    <dgm:pt modelId="{A40E91DC-A2E4-8E43-B970-6E5CD76B0C20}" type="pres">
      <dgm:prSet presAssocID="{A8723A44-7357-0940-B9FD-9EBB28E3576C}" presName="rootComposite" presStyleCnt="0">
        <dgm:presLayoutVars/>
      </dgm:prSet>
      <dgm:spPr/>
    </dgm:pt>
    <dgm:pt modelId="{59913F81-AA96-E142-83D1-E69D9CD30634}" type="pres">
      <dgm:prSet presAssocID="{A8723A44-7357-0940-B9FD-9EBB28E3576C}" presName="ParentAccent" presStyleLbl="alignNode1" presStyleIdx="3" presStyleCnt="5"/>
      <dgm:spPr/>
    </dgm:pt>
    <dgm:pt modelId="{E24C5D1D-CB3F-5D47-B766-B86D4C189E23}" type="pres">
      <dgm:prSet presAssocID="{A8723A44-7357-0940-B9FD-9EBB28E3576C}" presName="ParentSmallAccent" presStyleLbl="fgAcc1" presStyleIdx="3" presStyleCnt="5"/>
      <dgm:spPr>
        <a:noFill/>
      </dgm:spPr>
    </dgm:pt>
    <dgm:pt modelId="{26176EA6-CD6E-DB44-8CBF-B5580B512651}" type="pres">
      <dgm:prSet presAssocID="{A8723A44-7357-0940-B9FD-9EBB28E3576C}" presName="Parent" presStyleLbl="revTx" presStyleIdx="12" presStyleCnt="16">
        <dgm:presLayoutVars>
          <dgm:chMax/>
          <dgm:chPref val="4"/>
          <dgm:bulletEnabled val="1"/>
        </dgm:presLayoutVars>
      </dgm:prSet>
      <dgm:spPr/>
    </dgm:pt>
    <dgm:pt modelId="{599B7DF0-BEF9-5F49-8702-295CD0C01AEE}" type="pres">
      <dgm:prSet presAssocID="{A8723A44-7357-0940-B9FD-9EBB28E3576C}" presName="childShape" presStyleCnt="0">
        <dgm:presLayoutVars>
          <dgm:chMax val="0"/>
          <dgm:chPref val="0"/>
        </dgm:presLayoutVars>
      </dgm:prSet>
      <dgm:spPr/>
    </dgm:pt>
    <dgm:pt modelId="{5ACFA7CE-455A-BB46-8117-1C653DB6D76E}" type="pres">
      <dgm:prSet presAssocID="{68C4796F-9B49-6C4F-9CC7-3DD0F329BB29}" presName="childComposite" presStyleCnt="0">
        <dgm:presLayoutVars>
          <dgm:chMax val="0"/>
          <dgm:chPref val="0"/>
        </dgm:presLayoutVars>
      </dgm:prSet>
      <dgm:spPr/>
    </dgm:pt>
    <dgm:pt modelId="{BFBF4F21-1FBE-7547-9500-BEAB35EBEC0A}" type="pres">
      <dgm:prSet presAssocID="{68C4796F-9B49-6C4F-9CC7-3DD0F329BB29}" presName="ChildAccent" presStyleLbl="solidFgAcc1" presStyleIdx="9" presStyleCnt="11"/>
      <dgm:spPr/>
    </dgm:pt>
    <dgm:pt modelId="{A14260BE-B6E4-1044-89AF-F26061C720F9}" type="pres">
      <dgm:prSet presAssocID="{68C4796F-9B49-6C4F-9CC7-3DD0F329BB29}" presName="Child" presStyleLbl="revTx" presStyleIdx="13" presStyleCnt="16">
        <dgm:presLayoutVars>
          <dgm:chMax val="0"/>
          <dgm:chPref val="0"/>
          <dgm:bulletEnabled val="1"/>
        </dgm:presLayoutVars>
      </dgm:prSet>
      <dgm:spPr/>
    </dgm:pt>
    <dgm:pt modelId="{A3769DAF-CC6C-CB45-A599-E83CE0EC2387}" type="pres">
      <dgm:prSet presAssocID="{DAC141AF-E66A-324F-A611-247191DB22BA}" presName="root" presStyleCnt="0">
        <dgm:presLayoutVars>
          <dgm:chMax/>
          <dgm:chPref/>
        </dgm:presLayoutVars>
      </dgm:prSet>
      <dgm:spPr/>
    </dgm:pt>
    <dgm:pt modelId="{23407BC8-0F44-784A-A84E-9831615271BB}" type="pres">
      <dgm:prSet presAssocID="{DAC141AF-E66A-324F-A611-247191DB22BA}" presName="rootComposite" presStyleCnt="0">
        <dgm:presLayoutVars/>
      </dgm:prSet>
      <dgm:spPr/>
    </dgm:pt>
    <dgm:pt modelId="{DB109ADD-AC99-4C44-9919-CD0F9038F7B7}" type="pres">
      <dgm:prSet presAssocID="{DAC141AF-E66A-324F-A611-247191DB22BA}" presName="ParentAccent" presStyleLbl="alignNode1" presStyleIdx="4" presStyleCnt="5"/>
      <dgm:spPr/>
    </dgm:pt>
    <dgm:pt modelId="{EF3BC744-FB79-F34B-BC76-E311BF32CD5A}" type="pres">
      <dgm:prSet presAssocID="{DAC141AF-E66A-324F-A611-247191DB22BA}" presName="ParentSmallAccent" presStyleLbl="fgAcc1" presStyleIdx="4" presStyleCnt="5"/>
      <dgm:spPr>
        <a:noFill/>
      </dgm:spPr>
    </dgm:pt>
    <dgm:pt modelId="{1EA6C396-BB80-344B-A099-A0BF409ED2EE}" type="pres">
      <dgm:prSet presAssocID="{DAC141AF-E66A-324F-A611-247191DB22BA}" presName="Parent" presStyleLbl="revTx" presStyleIdx="14" presStyleCnt="16">
        <dgm:presLayoutVars>
          <dgm:chMax/>
          <dgm:chPref val="4"/>
          <dgm:bulletEnabled val="1"/>
        </dgm:presLayoutVars>
      </dgm:prSet>
      <dgm:spPr/>
    </dgm:pt>
    <dgm:pt modelId="{B4024967-57A7-2F4B-94C8-BD5522DAD092}" type="pres">
      <dgm:prSet presAssocID="{DAC141AF-E66A-324F-A611-247191DB22BA}" presName="childShape" presStyleCnt="0">
        <dgm:presLayoutVars>
          <dgm:chMax val="0"/>
          <dgm:chPref val="0"/>
        </dgm:presLayoutVars>
      </dgm:prSet>
      <dgm:spPr/>
    </dgm:pt>
    <dgm:pt modelId="{7BCFD7BB-8DFE-064A-A23A-0E27831CA862}" type="pres">
      <dgm:prSet presAssocID="{466E063B-1523-824D-A703-347F00EF7FB3}" presName="childComposite" presStyleCnt="0">
        <dgm:presLayoutVars>
          <dgm:chMax val="0"/>
          <dgm:chPref val="0"/>
        </dgm:presLayoutVars>
      </dgm:prSet>
      <dgm:spPr/>
    </dgm:pt>
    <dgm:pt modelId="{BD094738-9540-4E45-AF85-ED4ABE9C7CA7}" type="pres">
      <dgm:prSet presAssocID="{466E063B-1523-824D-A703-347F00EF7FB3}" presName="ChildAccent" presStyleLbl="solidFgAcc1" presStyleIdx="10" presStyleCnt="11"/>
      <dgm:spPr/>
    </dgm:pt>
    <dgm:pt modelId="{1AC3F036-7818-EF4E-8B6B-2E1A15446F79}" type="pres">
      <dgm:prSet presAssocID="{466E063B-1523-824D-A703-347F00EF7FB3}" presName="Child" presStyleLbl="revTx" presStyleIdx="15" presStyleCnt="16">
        <dgm:presLayoutVars>
          <dgm:chMax val="0"/>
          <dgm:chPref val="0"/>
          <dgm:bulletEnabled val="1"/>
        </dgm:presLayoutVars>
      </dgm:prSet>
      <dgm:spPr/>
    </dgm:pt>
  </dgm:ptLst>
  <dgm:cxnLst>
    <dgm:cxn modelId="{67664B01-8ED4-D54D-846D-DDED3CD04E1B}" type="presOf" srcId="{F3D6D09C-1C91-5B46-B6E0-0B18C264B741}" destId="{67068FE5-F595-0645-8FF1-AD76CEC97DBF}" srcOrd="0" destOrd="0" presId="urn:microsoft.com/office/officeart/2008/layout/SquareAccentList"/>
    <dgm:cxn modelId="{B2835707-1414-0B42-A95C-64032C6C508E}" srcId="{5FA9BBC5-1D70-454E-87B3-205625936EC6}" destId="{A8723A44-7357-0940-B9FD-9EBB28E3576C}" srcOrd="3" destOrd="0" parTransId="{FA199D32-5204-5A44-86E1-E1A10564C2CF}" sibTransId="{2FA0A0F5-1176-9342-9FBE-5E7DA035DE7C}"/>
    <dgm:cxn modelId="{496F6D22-0BDD-B943-8243-11B350E792BF}" srcId="{5FA9BBC5-1D70-454E-87B3-205625936EC6}" destId="{3377C607-01D9-3645-9A78-A93AFC4F0BA9}" srcOrd="1" destOrd="0" parTransId="{8B456B2A-DCAC-444D-85B8-76C6DAD369E7}" sibTransId="{378E4E8F-70BB-B34F-BBE9-F3EFB0EA9BA1}"/>
    <dgm:cxn modelId="{2C8FA62C-7B16-0D45-9904-E0598BFA3A73}" srcId="{5FA9BBC5-1D70-454E-87B3-205625936EC6}" destId="{385395EE-1D76-EE4C-BDC5-C7C684909BBF}" srcOrd="2" destOrd="0" parTransId="{A74CC394-6A93-2E41-BE6A-C05210E6F8EA}" sibTransId="{D1005E56-152C-4341-BFA7-E8E630172C20}"/>
    <dgm:cxn modelId="{A75BF331-4381-3048-BB3C-F9FD924638BE}" srcId="{3377C607-01D9-3645-9A78-A93AFC4F0BA9}" destId="{1AB84E70-0AE4-0E40-BCC0-4EACC2696C06}" srcOrd="1" destOrd="0" parTransId="{EE001F8B-39A3-F14F-83FE-CA8C3462CF83}" sibTransId="{8CA82F4C-8BF6-F24F-B3E6-896DA66AE6B0}"/>
    <dgm:cxn modelId="{4C081434-6BC4-054A-9624-966991FD06AD}" type="presOf" srcId="{DAC141AF-E66A-324F-A611-247191DB22BA}" destId="{1EA6C396-BB80-344B-A099-A0BF409ED2EE}" srcOrd="0" destOrd="0" presId="urn:microsoft.com/office/officeart/2008/layout/SquareAccentList"/>
    <dgm:cxn modelId="{615A473C-7FE3-1249-A149-36BD222B2448}" srcId="{DBEC0783-C1CA-1148-B68A-76CEE62D8639}" destId="{F3D6D09C-1C91-5B46-B6E0-0B18C264B741}" srcOrd="0" destOrd="0" parTransId="{D19FB0B6-18C3-F14A-92A1-DB377B5E688D}" sibTransId="{12B6584B-4FB6-1042-AC28-278150682C8E}"/>
    <dgm:cxn modelId="{86B6DB43-96EE-6B4A-9031-85FDA71721F3}" srcId="{385395EE-1D76-EE4C-BDC5-C7C684909BBF}" destId="{BB8BD6BB-80EC-3249-81E7-727EC711DF7E}" srcOrd="0" destOrd="0" parTransId="{D1BDDB5D-DD9A-7A45-885A-D536EF3AF4F8}" sibTransId="{E4808BFF-64ED-1F48-8B13-15A5A77B495D}"/>
    <dgm:cxn modelId="{449B8745-B753-8B4E-B859-8D1CB485D689}" srcId="{5FA9BBC5-1D70-454E-87B3-205625936EC6}" destId="{DBEC0783-C1CA-1148-B68A-76CEE62D8639}" srcOrd="0" destOrd="0" parTransId="{21778CBA-99DB-F844-ABBA-6DB8D48B5A0D}" sibTransId="{52E498A7-3285-6B4C-B555-07E5DC68E820}"/>
    <dgm:cxn modelId="{2C28FC5B-B435-9A4D-B6B4-9023A2AAD7C0}" type="presOf" srcId="{BB8BD6BB-80EC-3249-81E7-727EC711DF7E}" destId="{22D8F6B0-6F19-8047-B9CC-0BC792672D68}" srcOrd="0" destOrd="0" presId="urn:microsoft.com/office/officeart/2008/layout/SquareAccentList"/>
    <dgm:cxn modelId="{B1D4EA5D-4EF9-9544-9BCF-45A15D09B57A}" type="presOf" srcId="{68C4796F-9B49-6C4F-9CC7-3DD0F329BB29}" destId="{A14260BE-B6E4-1044-89AF-F26061C720F9}" srcOrd="0" destOrd="0" presId="urn:microsoft.com/office/officeart/2008/layout/SquareAccentList"/>
    <dgm:cxn modelId="{A9B4655E-F523-6549-A687-F6B330EB8A2F}" type="presOf" srcId="{466E063B-1523-824D-A703-347F00EF7FB3}" destId="{1AC3F036-7818-EF4E-8B6B-2E1A15446F79}" srcOrd="0" destOrd="0" presId="urn:microsoft.com/office/officeart/2008/layout/SquareAccentList"/>
    <dgm:cxn modelId="{388DFB5F-021A-EC40-8E4C-D58E0D85C938}" type="presOf" srcId="{385395EE-1D76-EE4C-BDC5-C7C684909BBF}" destId="{D5AA2E67-2146-5340-9C3C-4BABAB54D6F9}" srcOrd="0" destOrd="0" presId="urn:microsoft.com/office/officeart/2008/layout/SquareAccentList"/>
    <dgm:cxn modelId="{80DEFB5F-9DC5-AB47-AF9B-E37949AAB23A}" srcId="{3377C607-01D9-3645-9A78-A93AFC4F0BA9}" destId="{8DEB3294-1A13-824D-8D43-ED4368BE5723}" srcOrd="0" destOrd="0" parTransId="{B84798A6-6B86-4749-8E76-E3D5091B58EE}" sibTransId="{ED8B8FA9-4635-8342-A26F-43D61DB8E28C}"/>
    <dgm:cxn modelId="{C78AD76E-3306-0D4B-9F68-DE5FC09A255F}" srcId="{3377C607-01D9-3645-9A78-A93AFC4F0BA9}" destId="{8DD39209-14B3-A245-B564-03AA7C02DC65}" srcOrd="2" destOrd="0" parTransId="{BCBF71F4-B5F3-0A48-8286-B00EDCEBD807}" sibTransId="{235C83D7-82B6-1445-A016-72FD5E973FD2}"/>
    <dgm:cxn modelId="{69290F7F-95F1-FA4B-9151-2328887A45D5}" type="presOf" srcId="{1AB84E70-0AE4-0E40-BCC0-4EACC2696C06}" destId="{3B5C55AB-3508-794A-AE7F-86B921651EC5}" srcOrd="0" destOrd="0" presId="urn:microsoft.com/office/officeart/2008/layout/SquareAccentList"/>
    <dgm:cxn modelId="{2A59AA93-11C8-564F-B11D-58839FA09BC8}" type="presOf" srcId="{7789434C-305B-F944-A10E-D01A5936E231}" destId="{BF1611E0-01CC-B34F-BDDB-023069BD2409}" srcOrd="0" destOrd="0" presId="urn:microsoft.com/office/officeart/2008/layout/SquareAccentList"/>
    <dgm:cxn modelId="{617C9C9F-7B33-F646-96E7-0FF442E403FF}" type="presOf" srcId="{3377C607-01D9-3645-9A78-A93AFC4F0BA9}" destId="{0D30A15C-6507-F440-A89E-77CD072A8F4F}" srcOrd="0" destOrd="0" presId="urn:microsoft.com/office/officeart/2008/layout/SquareAccentList"/>
    <dgm:cxn modelId="{C399DAA6-F1CB-B14A-AEBA-37C6840CD827}" type="presOf" srcId="{D82633A9-40C8-3845-A81C-9509F9E4BB92}" destId="{E030FC08-53BA-F248-9E95-3AC5ADB484D6}" srcOrd="0" destOrd="0" presId="urn:microsoft.com/office/officeart/2008/layout/SquareAccentList"/>
    <dgm:cxn modelId="{3BEAE6B9-EA84-B042-8634-21FA6C0EFCD5}" type="presOf" srcId="{A8723A44-7357-0940-B9FD-9EBB28E3576C}" destId="{26176EA6-CD6E-DB44-8CBF-B5580B512651}" srcOrd="0" destOrd="0" presId="urn:microsoft.com/office/officeart/2008/layout/SquareAccentList"/>
    <dgm:cxn modelId="{ABE923BF-6B3D-9D4E-9498-A99EEEC3293D}" type="presOf" srcId="{8DD39209-14B3-A245-B564-03AA7C02DC65}" destId="{FF6A807F-C0B6-FE4B-8129-05159F4D70AD}" srcOrd="0" destOrd="0" presId="urn:microsoft.com/office/officeart/2008/layout/SquareAccentList"/>
    <dgm:cxn modelId="{9F7926D2-31DF-E142-BCCE-0F210E0C00ED}" srcId="{5FA9BBC5-1D70-454E-87B3-205625936EC6}" destId="{DAC141AF-E66A-324F-A611-247191DB22BA}" srcOrd="4" destOrd="0" parTransId="{3A231531-AF79-7445-AE2B-8A2DAFBCE87D}" sibTransId="{ED3C12FE-B5FF-E04C-9FE6-532A4B43608E}"/>
    <dgm:cxn modelId="{4FA81CD4-1461-A541-92A5-7BC571374E2F}" type="presOf" srcId="{DBEC0783-C1CA-1148-B68A-76CEE62D8639}" destId="{0F68A884-8860-C640-A712-0906BDEE7BEF}" srcOrd="0" destOrd="0" presId="urn:microsoft.com/office/officeart/2008/layout/SquareAccentList"/>
    <dgm:cxn modelId="{7841ACD6-1BF4-2446-A900-7CBABDE01D74}" srcId="{385395EE-1D76-EE4C-BDC5-C7C684909BBF}" destId="{87D700FF-436C-F54B-8A03-837553E05530}" srcOrd="1" destOrd="0" parTransId="{B9F2FF18-800B-3F43-A3F6-4D8C2B7D8D94}" sibTransId="{7C51E04E-B11E-8D49-9B4E-8D4C2E4C5FBC}"/>
    <dgm:cxn modelId="{3FC2A5DC-257B-564D-83D3-A7A5E704AE4B}" srcId="{385395EE-1D76-EE4C-BDC5-C7C684909BBF}" destId="{D82633A9-40C8-3845-A81C-9509F9E4BB92}" srcOrd="2" destOrd="0" parTransId="{07610271-A99B-2D48-AAB1-580C6C97714A}" sibTransId="{B1076D4C-40D3-EC45-AC90-78BF0954397D}"/>
    <dgm:cxn modelId="{C30B1CDD-5962-1A49-BFFC-C5219F22094D}" srcId="{DBEC0783-C1CA-1148-B68A-76CEE62D8639}" destId="{7789434C-305B-F944-A10E-D01A5936E231}" srcOrd="2" destOrd="0" parTransId="{BEA5DBD0-2931-CF45-A816-8995F208FA53}" sibTransId="{F93C390F-7C52-544F-ABB2-98DD7A1E6CFF}"/>
    <dgm:cxn modelId="{3EC9AFDD-FA9F-8847-9BBD-0F89874270A3}" srcId="{DBEC0783-C1CA-1148-B68A-76CEE62D8639}" destId="{EDDE11D0-E4DA-2C45-B487-19E3D14DDE1A}" srcOrd="1" destOrd="0" parTransId="{0114E278-3CF0-B543-9588-13ADD702F0FE}" sibTransId="{0FFAC9F2-AB17-2F46-9C0C-E4EF5E3733FC}"/>
    <dgm:cxn modelId="{10A88DE3-2E4A-6545-BED6-23983B12AE0E}" srcId="{DAC141AF-E66A-324F-A611-247191DB22BA}" destId="{466E063B-1523-824D-A703-347F00EF7FB3}" srcOrd="0" destOrd="0" parTransId="{0A51CEB4-9BF7-BC4D-B7D2-E763AE798F1C}" sibTransId="{F63C3F9A-7156-5646-AA95-779D93021443}"/>
    <dgm:cxn modelId="{F205BCE6-E38C-FE45-9355-58DC87E26EE7}" type="presOf" srcId="{8DEB3294-1A13-824D-8D43-ED4368BE5723}" destId="{98B01952-813A-A541-9453-811E61AC0D16}" srcOrd="0" destOrd="0" presId="urn:microsoft.com/office/officeart/2008/layout/SquareAccentList"/>
    <dgm:cxn modelId="{05131EF3-E871-9E43-BB1E-AB1B0C382FB5}" type="presOf" srcId="{87D700FF-436C-F54B-8A03-837553E05530}" destId="{237F6240-CC96-6149-A48D-789EAC563665}" srcOrd="0" destOrd="0" presId="urn:microsoft.com/office/officeart/2008/layout/SquareAccentList"/>
    <dgm:cxn modelId="{F4F0E3F3-AB6C-9D47-8D57-B183F12C79E1}" type="presOf" srcId="{5FA9BBC5-1D70-454E-87B3-205625936EC6}" destId="{2C8BED6A-B374-DA45-8E72-D83137EF15EC}" srcOrd="0" destOrd="0" presId="urn:microsoft.com/office/officeart/2008/layout/SquareAccentList"/>
    <dgm:cxn modelId="{3BC6C5FA-C81B-7E47-B710-3C7253A627A9}" srcId="{A8723A44-7357-0940-B9FD-9EBB28E3576C}" destId="{68C4796F-9B49-6C4F-9CC7-3DD0F329BB29}" srcOrd="0" destOrd="0" parTransId="{281B9A38-365E-1C4A-B542-3A0D9B13693A}" sibTransId="{D38EE487-FC07-3647-B33E-7BC69E72AA5E}"/>
    <dgm:cxn modelId="{E27DD4FD-20A6-9546-8569-636B48BD2FB1}" type="presOf" srcId="{EDDE11D0-E4DA-2C45-B487-19E3D14DDE1A}" destId="{F02B59DA-131A-494F-B60C-14B8E68A8808}" srcOrd="0" destOrd="0" presId="urn:microsoft.com/office/officeart/2008/layout/SquareAccentList"/>
    <dgm:cxn modelId="{2CB096D9-E70F-AC49-9A62-E5D66AD3BDE7}" type="presParOf" srcId="{2C8BED6A-B374-DA45-8E72-D83137EF15EC}" destId="{44CE7FE1-0A0D-AE4C-AF09-E8AF0C62E990}" srcOrd="0" destOrd="0" presId="urn:microsoft.com/office/officeart/2008/layout/SquareAccentList"/>
    <dgm:cxn modelId="{0251C15B-989C-D040-9DD9-BACEF3AEFEB5}" type="presParOf" srcId="{44CE7FE1-0A0D-AE4C-AF09-E8AF0C62E990}" destId="{8FB03B8C-66F7-CA41-B9D2-6A27327C49B2}" srcOrd="0" destOrd="0" presId="urn:microsoft.com/office/officeart/2008/layout/SquareAccentList"/>
    <dgm:cxn modelId="{D1B9E371-AF51-5546-A5CF-8C0EF885D963}" type="presParOf" srcId="{8FB03B8C-66F7-CA41-B9D2-6A27327C49B2}" destId="{CDF12553-68E5-7F44-81E7-7B96CFDB17DB}" srcOrd="0" destOrd="0" presId="urn:microsoft.com/office/officeart/2008/layout/SquareAccentList"/>
    <dgm:cxn modelId="{1C959C51-9871-0F44-8B27-D112A97BB571}" type="presParOf" srcId="{8FB03B8C-66F7-CA41-B9D2-6A27327C49B2}" destId="{068AAE3D-6938-9D4E-81FC-C35778AC1AB4}" srcOrd="1" destOrd="0" presId="urn:microsoft.com/office/officeart/2008/layout/SquareAccentList"/>
    <dgm:cxn modelId="{9F21D6D6-7E1B-D444-ADB9-FAF572DE28AB}" type="presParOf" srcId="{8FB03B8C-66F7-CA41-B9D2-6A27327C49B2}" destId="{0F68A884-8860-C640-A712-0906BDEE7BEF}" srcOrd="2" destOrd="0" presId="urn:microsoft.com/office/officeart/2008/layout/SquareAccentList"/>
    <dgm:cxn modelId="{CF4F9694-676F-FE49-8CE4-3DC3661E857F}" type="presParOf" srcId="{44CE7FE1-0A0D-AE4C-AF09-E8AF0C62E990}" destId="{B4D42177-B188-5B4A-B4E8-68C6964FFEF7}" srcOrd="1" destOrd="0" presId="urn:microsoft.com/office/officeart/2008/layout/SquareAccentList"/>
    <dgm:cxn modelId="{774522ED-5EC6-A846-925F-9076895E79CE}" type="presParOf" srcId="{B4D42177-B188-5B4A-B4E8-68C6964FFEF7}" destId="{5387D283-0F40-A544-9A4C-5190AE43C88D}" srcOrd="0" destOrd="0" presId="urn:microsoft.com/office/officeart/2008/layout/SquareAccentList"/>
    <dgm:cxn modelId="{7BFE780C-6F0D-BE49-9B64-B62B9D33216D}" type="presParOf" srcId="{5387D283-0F40-A544-9A4C-5190AE43C88D}" destId="{9D7A22A5-E9F2-E14A-8E92-3B6B6A7A4378}" srcOrd="0" destOrd="0" presId="urn:microsoft.com/office/officeart/2008/layout/SquareAccentList"/>
    <dgm:cxn modelId="{56A6E47D-429D-4F4E-849C-2E472A16168D}" type="presParOf" srcId="{5387D283-0F40-A544-9A4C-5190AE43C88D}" destId="{67068FE5-F595-0645-8FF1-AD76CEC97DBF}" srcOrd="1" destOrd="0" presId="urn:microsoft.com/office/officeart/2008/layout/SquareAccentList"/>
    <dgm:cxn modelId="{2D152285-DA65-AF46-9F53-21BA38000995}" type="presParOf" srcId="{B4D42177-B188-5B4A-B4E8-68C6964FFEF7}" destId="{41521ADE-3257-7E41-A822-C528D3C2E3EB}" srcOrd="1" destOrd="0" presId="urn:microsoft.com/office/officeart/2008/layout/SquareAccentList"/>
    <dgm:cxn modelId="{57574325-92D8-2646-8601-CB610D896C34}" type="presParOf" srcId="{41521ADE-3257-7E41-A822-C528D3C2E3EB}" destId="{53BDE6E5-E67E-5749-8A21-8444AA81FEDB}" srcOrd="0" destOrd="0" presId="urn:microsoft.com/office/officeart/2008/layout/SquareAccentList"/>
    <dgm:cxn modelId="{4A712B1F-B1DF-FB4D-8716-F59BD2A561E2}" type="presParOf" srcId="{41521ADE-3257-7E41-A822-C528D3C2E3EB}" destId="{F02B59DA-131A-494F-B60C-14B8E68A8808}" srcOrd="1" destOrd="0" presId="urn:microsoft.com/office/officeart/2008/layout/SquareAccentList"/>
    <dgm:cxn modelId="{463EC943-8500-9E4D-9C41-435C16B572F0}" type="presParOf" srcId="{B4D42177-B188-5B4A-B4E8-68C6964FFEF7}" destId="{208B934E-5BD8-0F4F-95C7-3434430E25EC}" srcOrd="2" destOrd="0" presId="urn:microsoft.com/office/officeart/2008/layout/SquareAccentList"/>
    <dgm:cxn modelId="{C4010863-9AA8-8D4B-BAB0-E3569FBC7DED}" type="presParOf" srcId="{208B934E-5BD8-0F4F-95C7-3434430E25EC}" destId="{55311058-38AB-4945-A02B-FBF9A6F47520}" srcOrd="0" destOrd="0" presId="urn:microsoft.com/office/officeart/2008/layout/SquareAccentList"/>
    <dgm:cxn modelId="{DA9152ED-6FA0-DB46-B795-A2307D8DF024}" type="presParOf" srcId="{208B934E-5BD8-0F4F-95C7-3434430E25EC}" destId="{BF1611E0-01CC-B34F-BDDB-023069BD2409}" srcOrd="1" destOrd="0" presId="urn:microsoft.com/office/officeart/2008/layout/SquareAccentList"/>
    <dgm:cxn modelId="{745B5863-4E63-3243-A1CA-131576F64B81}" type="presParOf" srcId="{2C8BED6A-B374-DA45-8E72-D83137EF15EC}" destId="{6D389489-C4A8-D544-8EB2-F5256314EC9A}" srcOrd="1" destOrd="0" presId="urn:microsoft.com/office/officeart/2008/layout/SquareAccentList"/>
    <dgm:cxn modelId="{A9E5B42B-35D0-7647-AA40-3DB3BAE4D04E}" type="presParOf" srcId="{6D389489-C4A8-D544-8EB2-F5256314EC9A}" destId="{13DD909A-67F4-7E4C-9390-3FF768128F48}" srcOrd="0" destOrd="0" presId="urn:microsoft.com/office/officeart/2008/layout/SquareAccentList"/>
    <dgm:cxn modelId="{61CA4E0E-9C7A-8841-ACA6-DB82C587E04B}" type="presParOf" srcId="{13DD909A-67F4-7E4C-9390-3FF768128F48}" destId="{40FDB8CC-8C87-034A-9364-37B231851CE4}" srcOrd="0" destOrd="0" presId="urn:microsoft.com/office/officeart/2008/layout/SquareAccentList"/>
    <dgm:cxn modelId="{C1CE6AE8-E84E-064E-A774-5588B8ADBC69}" type="presParOf" srcId="{13DD909A-67F4-7E4C-9390-3FF768128F48}" destId="{ABA4E5E6-093A-524C-9ABC-362163C43C13}" srcOrd="1" destOrd="0" presId="urn:microsoft.com/office/officeart/2008/layout/SquareAccentList"/>
    <dgm:cxn modelId="{8E710E72-1685-3145-A125-7775B0D49F6B}" type="presParOf" srcId="{13DD909A-67F4-7E4C-9390-3FF768128F48}" destId="{0D30A15C-6507-F440-A89E-77CD072A8F4F}" srcOrd="2" destOrd="0" presId="urn:microsoft.com/office/officeart/2008/layout/SquareAccentList"/>
    <dgm:cxn modelId="{1AF4F983-8474-6242-B9E2-B03BC7B31DD6}" type="presParOf" srcId="{6D389489-C4A8-D544-8EB2-F5256314EC9A}" destId="{597B377C-C16C-734D-8D0C-DAACE87B8570}" srcOrd="1" destOrd="0" presId="urn:microsoft.com/office/officeart/2008/layout/SquareAccentList"/>
    <dgm:cxn modelId="{F580150D-46E8-EE4B-ACD3-A5527211CC29}" type="presParOf" srcId="{597B377C-C16C-734D-8D0C-DAACE87B8570}" destId="{6D4FEB7A-58FD-7F42-A22C-6800FCE1D17D}" srcOrd="0" destOrd="0" presId="urn:microsoft.com/office/officeart/2008/layout/SquareAccentList"/>
    <dgm:cxn modelId="{CBCD4DD8-1FD4-3B4B-B72B-0A3667BB16F2}" type="presParOf" srcId="{6D4FEB7A-58FD-7F42-A22C-6800FCE1D17D}" destId="{3C97352D-9B6A-E74B-B9A5-C7021C9E4921}" srcOrd="0" destOrd="0" presId="urn:microsoft.com/office/officeart/2008/layout/SquareAccentList"/>
    <dgm:cxn modelId="{7BE648D8-C266-9F46-964A-5FAE5A4FBFF6}" type="presParOf" srcId="{6D4FEB7A-58FD-7F42-A22C-6800FCE1D17D}" destId="{98B01952-813A-A541-9453-811E61AC0D16}" srcOrd="1" destOrd="0" presId="urn:microsoft.com/office/officeart/2008/layout/SquareAccentList"/>
    <dgm:cxn modelId="{98441AF0-9A67-5443-B75C-B4E161796952}" type="presParOf" srcId="{597B377C-C16C-734D-8D0C-DAACE87B8570}" destId="{DB8DD5CA-53C5-2B49-92E5-E76E7EE6C334}" srcOrd="1" destOrd="0" presId="urn:microsoft.com/office/officeart/2008/layout/SquareAccentList"/>
    <dgm:cxn modelId="{47225488-F98C-2641-BD3F-747D8A005BCB}" type="presParOf" srcId="{DB8DD5CA-53C5-2B49-92E5-E76E7EE6C334}" destId="{A67A9910-A3C6-C348-BCBD-7A5FDC312A59}" srcOrd="0" destOrd="0" presId="urn:microsoft.com/office/officeart/2008/layout/SquareAccentList"/>
    <dgm:cxn modelId="{310EB572-9A86-214D-BACD-8B72C9D28B64}" type="presParOf" srcId="{DB8DD5CA-53C5-2B49-92E5-E76E7EE6C334}" destId="{3B5C55AB-3508-794A-AE7F-86B921651EC5}" srcOrd="1" destOrd="0" presId="urn:microsoft.com/office/officeart/2008/layout/SquareAccentList"/>
    <dgm:cxn modelId="{23E126D0-03C3-584F-875D-677D696C7BC2}" type="presParOf" srcId="{597B377C-C16C-734D-8D0C-DAACE87B8570}" destId="{AA703FF0-3C75-1C48-8638-5AA99CEBDC90}" srcOrd="2" destOrd="0" presId="urn:microsoft.com/office/officeart/2008/layout/SquareAccentList"/>
    <dgm:cxn modelId="{73650DF7-3C49-DC43-8FF5-528570F3A233}" type="presParOf" srcId="{AA703FF0-3C75-1C48-8638-5AA99CEBDC90}" destId="{65477BC0-14E8-5C47-8307-A6730356702B}" srcOrd="0" destOrd="0" presId="urn:microsoft.com/office/officeart/2008/layout/SquareAccentList"/>
    <dgm:cxn modelId="{F04F8DAD-1A9B-2E42-A415-0B1EF6146F95}" type="presParOf" srcId="{AA703FF0-3C75-1C48-8638-5AA99CEBDC90}" destId="{FF6A807F-C0B6-FE4B-8129-05159F4D70AD}" srcOrd="1" destOrd="0" presId="urn:microsoft.com/office/officeart/2008/layout/SquareAccentList"/>
    <dgm:cxn modelId="{EEB5D31D-5CCB-D944-BFD3-1E944B355DBA}" type="presParOf" srcId="{2C8BED6A-B374-DA45-8E72-D83137EF15EC}" destId="{4CE4E34F-9AED-0246-A31F-9AA968403F71}" srcOrd="2" destOrd="0" presId="urn:microsoft.com/office/officeart/2008/layout/SquareAccentList"/>
    <dgm:cxn modelId="{6D384B98-D523-9945-AF19-C5DBA8334BBE}" type="presParOf" srcId="{4CE4E34F-9AED-0246-A31F-9AA968403F71}" destId="{0E75BBB9-3D57-2540-87CC-7C0D9D702308}" srcOrd="0" destOrd="0" presId="urn:microsoft.com/office/officeart/2008/layout/SquareAccentList"/>
    <dgm:cxn modelId="{C24F2561-F280-4F47-85C9-7D7C62199F32}" type="presParOf" srcId="{0E75BBB9-3D57-2540-87CC-7C0D9D702308}" destId="{12AD4259-2D1F-7343-B490-7B9BF16919B5}" srcOrd="0" destOrd="0" presId="urn:microsoft.com/office/officeart/2008/layout/SquareAccentList"/>
    <dgm:cxn modelId="{B78174A3-9329-5145-9F82-5EC7AD16BE11}" type="presParOf" srcId="{0E75BBB9-3D57-2540-87CC-7C0D9D702308}" destId="{D19B12AD-AD7A-BF41-A6CD-B411E14E5B67}" srcOrd="1" destOrd="0" presId="urn:microsoft.com/office/officeart/2008/layout/SquareAccentList"/>
    <dgm:cxn modelId="{976D7367-D767-ED45-B062-B9BCA6873053}" type="presParOf" srcId="{0E75BBB9-3D57-2540-87CC-7C0D9D702308}" destId="{D5AA2E67-2146-5340-9C3C-4BABAB54D6F9}" srcOrd="2" destOrd="0" presId="urn:microsoft.com/office/officeart/2008/layout/SquareAccentList"/>
    <dgm:cxn modelId="{3B386453-D790-524E-BC13-38F648E2E0D0}" type="presParOf" srcId="{4CE4E34F-9AED-0246-A31F-9AA968403F71}" destId="{CD3440DB-7FE7-3746-8647-9AC9B4E855B8}" srcOrd="1" destOrd="0" presId="urn:microsoft.com/office/officeart/2008/layout/SquareAccentList"/>
    <dgm:cxn modelId="{4C5D6BED-4CEF-A640-951B-25EE145482DD}" type="presParOf" srcId="{CD3440DB-7FE7-3746-8647-9AC9B4E855B8}" destId="{22BED027-B850-FF40-BCBD-8AF4B1404339}" srcOrd="0" destOrd="0" presId="urn:microsoft.com/office/officeart/2008/layout/SquareAccentList"/>
    <dgm:cxn modelId="{75D71376-5388-6549-8547-B8879B7ADC60}" type="presParOf" srcId="{22BED027-B850-FF40-BCBD-8AF4B1404339}" destId="{45416A7A-EE89-7244-B387-230316B1B7DE}" srcOrd="0" destOrd="0" presId="urn:microsoft.com/office/officeart/2008/layout/SquareAccentList"/>
    <dgm:cxn modelId="{70E8C6CD-E65F-3242-9CCB-9210783F9663}" type="presParOf" srcId="{22BED027-B850-FF40-BCBD-8AF4B1404339}" destId="{22D8F6B0-6F19-8047-B9CC-0BC792672D68}" srcOrd="1" destOrd="0" presId="urn:microsoft.com/office/officeart/2008/layout/SquareAccentList"/>
    <dgm:cxn modelId="{9B87FE69-D21A-834B-99E1-51D92142FBD5}" type="presParOf" srcId="{CD3440DB-7FE7-3746-8647-9AC9B4E855B8}" destId="{AFB050CB-A3F8-C147-9F4D-A10B21FB0A43}" srcOrd="1" destOrd="0" presId="urn:microsoft.com/office/officeart/2008/layout/SquareAccentList"/>
    <dgm:cxn modelId="{5E7AE97F-0A89-7C46-9056-EF62FAB3D82C}" type="presParOf" srcId="{AFB050CB-A3F8-C147-9F4D-A10B21FB0A43}" destId="{0D8A7E78-9B79-2046-93E1-332E29B9F9A7}" srcOrd="0" destOrd="0" presId="urn:microsoft.com/office/officeart/2008/layout/SquareAccentList"/>
    <dgm:cxn modelId="{9B7D5AD5-8748-7342-AFD4-3D14CF1E9FCD}" type="presParOf" srcId="{AFB050CB-A3F8-C147-9F4D-A10B21FB0A43}" destId="{237F6240-CC96-6149-A48D-789EAC563665}" srcOrd="1" destOrd="0" presId="urn:microsoft.com/office/officeart/2008/layout/SquareAccentList"/>
    <dgm:cxn modelId="{B3EC4431-91C1-6B42-8471-A5B4ACF3D09E}" type="presParOf" srcId="{CD3440DB-7FE7-3746-8647-9AC9B4E855B8}" destId="{315CBC8B-AC72-684F-B721-00A70B9724E4}" srcOrd="2" destOrd="0" presId="urn:microsoft.com/office/officeart/2008/layout/SquareAccentList"/>
    <dgm:cxn modelId="{89419A2C-88B7-FF4E-9A77-E06886488F24}" type="presParOf" srcId="{315CBC8B-AC72-684F-B721-00A70B9724E4}" destId="{B83D4925-BFB7-3449-82D2-76F3C3D57004}" srcOrd="0" destOrd="0" presId="urn:microsoft.com/office/officeart/2008/layout/SquareAccentList"/>
    <dgm:cxn modelId="{DC4C0B27-E5F5-1C47-9A1B-2273C5E7A97B}" type="presParOf" srcId="{315CBC8B-AC72-684F-B721-00A70B9724E4}" destId="{E030FC08-53BA-F248-9E95-3AC5ADB484D6}" srcOrd="1" destOrd="0" presId="urn:microsoft.com/office/officeart/2008/layout/SquareAccentList"/>
    <dgm:cxn modelId="{EE2592C3-E699-CF46-B4CD-FD56827B6018}" type="presParOf" srcId="{2C8BED6A-B374-DA45-8E72-D83137EF15EC}" destId="{1F990F9D-62F2-5B44-A8F8-330F5B5128E0}" srcOrd="3" destOrd="0" presId="urn:microsoft.com/office/officeart/2008/layout/SquareAccentList"/>
    <dgm:cxn modelId="{7B51FA57-9322-8B49-911F-4E52AB247337}" type="presParOf" srcId="{1F990F9D-62F2-5B44-A8F8-330F5B5128E0}" destId="{A40E91DC-A2E4-8E43-B970-6E5CD76B0C20}" srcOrd="0" destOrd="0" presId="urn:microsoft.com/office/officeart/2008/layout/SquareAccentList"/>
    <dgm:cxn modelId="{9DDBB869-9EC2-374F-9E0F-4E7DDEE41900}" type="presParOf" srcId="{A40E91DC-A2E4-8E43-B970-6E5CD76B0C20}" destId="{59913F81-AA96-E142-83D1-E69D9CD30634}" srcOrd="0" destOrd="0" presId="urn:microsoft.com/office/officeart/2008/layout/SquareAccentList"/>
    <dgm:cxn modelId="{9720C645-3B3C-3044-9FAB-8077F588085E}" type="presParOf" srcId="{A40E91DC-A2E4-8E43-B970-6E5CD76B0C20}" destId="{E24C5D1D-CB3F-5D47-B766-B86D4C189E23}" srcOrd="1" destOrd="0" presId="urn:microsoft.com/office/officeart/2008/layout/SquareAccentList"/>
    <dgm:cxn modelId="{0D65DD7B-40F9-AC4F-9CA3-AD8436415CD9}" type="presParOf" srcId="{A40E91DC-A2E4-8E43-B970-6E5CD76B0C20}" destId="{26176EA6-CD6E-DB44-8CBF-B5580B512651}" srcOrd="2" destOrd="0" presId="urn:microsoft.com/office/officeart/2008/layout/SquareAccentList"/>
    <dgm:cxn modelId="{79A32F4D-BC2A-F545-9F8B-08B77342CAE8}" type="presParOf" srcId="{1F990F9D-62F2-5B44-A8F8-330F5B5128E0}" destId="{599B7DF0-BEF9-5F49-8702-295CD0C01AEE}" srcOrd="1" destOrd="0" presId="urn:microsoft.com/office/officeart/2008/layout/SquareAccentList"/>
    <dgm:cxn modelId="{D79E46A2-74F0-6046-BFA0-487B438F3460}" type="presParOf" srcId="{599B7DF0-BEF9-5F49-8702-295CD0C01AEE}" destId="{5ACFA7CE-455A-BB46-8117-1C653DB6D76E}" srcOrd="0" destOrd="0" presId="urn:microsoft.com/office/officeart/2008/layout/SquareAccentList"/>
    <dgm:cxn modelId="{8A870B49-EAF8-4B4B-A280-B5E4AD7E9182}" type="presParOf" srcId="{5ACFA7CE-455A-BB46-8117-1C653DB6D76E}" destId="{BFBF4F21-1FBE-7547-9500-BEAB35EBEC0A}" srcOrd="0" destOrd="0" presId="urn:microsoft.com/office/officeart/2008/layout/SquareAccentList"/>
    <dgm:cxn modelId="{82731782-378E-6A4F-9C79-039ABC1E344D}" type="presParOf" srcId="{5ACFA7CE-455A-BB46-8117-1C653DB6D76E}" destId="{A14260BE-B6E4-1044-89AF-F26061C720F9}" srcOrd="1" destOrd="0" presId="urn:microsoft.com/office/officeart/2008/layout/SquareAccentList"/>
    <dgm:cxn modelId="{F856D3E5-45DE-2E4C-B585-083F9B54F48B}" type="presParOf" srcId="{2C8BED6A-B374-DA45-8E72-D83137EF15EC}" destId="{A3769DAF-CC6C-CB45-A599-E83CE0EC2387}" srcOrd="4" destOrd="0" presId="urn:microsoft.com/office/officeart/2008/layout/SquareAccentList"/>
    <dgm:cxn modelId="{BB74254F-FACB-5144-9948-234C1CF15188}" type="presParOf" srcId="{A3769DAF-CC6C-CB45-A599-E83CE0EC2387}" destId="{23407BC8-0F44-784A-A84E-9831615271BB}" srcOrd="0" destOrd="0" presId="urn:microsoft.com/office/officeart/2008/layout/SquareAccentList"/>
    <dgm:cxn modelId="{7A336F4B-D48D-634D-A381-32F6B8DA603D}" type="presParOf" srcId="{23407BC8-0F44-784A-A84E-9831615271BB}" destId="{DB109ADD-AC99-4C44-9919-CD0F9038F7B7}" srcOrd="0" destOrd="0" presId="urn:microsoft.com/office/officeart/2008/layout/SquareAccentList"/>
    <dgm:cxn modelId="{44A26BCB-0B39-E143-8126-1D6565B451A3}" type="presParOf" srcId="{23407BC8-0F44-784A-A84E-9831615271BB}" destId="{EF3BC744-FB79-F34B-BC76-E311BF32CD5A}" srcOrd="1" destOrd="0" presId="urn:microsoft.com/office/officeart/2008/layout/SquareAccentList"/>
    <dgm:cxn modelId="{69B43DFB-A723-4841-B34F-687CE9868000}" type="presParOf" srcId="{23407BC8-0F44-784A-A84E-9831615271BB}" destId="{1EA6C396-BB80-344B-A099-A0BF409ED2EE}" srcOrd="2" destOrd="0" presId="urn:microsoft.com/office/officeart/2008/layout/SquareAccentList"/>
    <dgm:cxn modelId="{07D95F4C-376C-8541-8BF6-26121F348151}" type="presParOf" srcId="{A3769DAF-CC6C-CB45-A599-E83CE0EC2387}" destId="{B4024967-57A7-2F4B-94C8-BD5522DAD092}" srcOrd="1" destOrd="0" presId="urn:microsoft.com/office/officeart/2008/layout/SquareAccentList"/>
    <dgm:cxn modelId="{A5BB12C4-902E-EE4F-B26C-2B431224AC4B}" type="presParOf" srcId="{B4024967-57A7-2F4B-94C8-BD5522DAD092}" destId="{7BCFD7BB-8DFE-064A-A23A-0E27831CA862}" srcOrd="0" destOrd="0" presId="urn:microsoft.com/office/officeart/2008/layout/SquareAccentList"/>
    <dgm:cxn modelId="{F477CBC8-FCE8-6240-95A7-0C5196A962BB}" type="presParOf" srcId="{7BCFD7BB-8DFE-064A-A23A-0E27831CA862}" destId="{BD094738-9540-4E45-AF85-ED4ABE9C7CA7}" srcOrd="0" destOrd="0" presId="urn:microsoft.com/office/officeart/2008/layout/SquareAccentList"/>
    <dgm:cxn modelId="{8BFEA1AC-7FFF-1643-8E01-91129CE5E4A1}" type="presParOf" srcId="{7BCFD7BB-8DFE-064A-A23A-0E27831CA862}" destId="{1AC3F036-7818-EF4E-8B6B-2E1A15446F79}"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760D2-3A0A-104C-972F-80DFEE2FFE62}">
      <dsp:nvSpPr>
        <dsp:cNvPr id="0" name=""/>
        <dsp:cNvSpPr/>
      </dsp:nvSpPr>
      <dsp:spPr>
        <a:xfrm rot="10800000">
          <a:off x="1955656" y="0"/>
          <a:ext cx="7418521" cy="7624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251"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latin typeface="+mn-lt"/>
            </a:rPr>
            <a:t>Pro</a:t>
          </a:r>
          <a:r>
            <a:rPr lang="en-US" altLang="zh-CN" sz="2500" kern="1200" dirty="0">
              <a:solidFill>
                <a:schemeClr val="bg1"/>
              </a:solidFill>
              <a:latin typeface="+mn-lt"/>
            </a:rPr>
            <a:t>vide</a:t>
          </a:r>
          <a:r>
            <a:rPr lang="zh-CN" altLang="en-US" sz="2500" kern="1200" dirty="0">
              <a:solidFill>
                <a:schemeClr val="bg1"/>
              </a:solidFill>
              <a:latin typeface="+mn-lt"/>
            </a:rPr>
            <a:t> </a:t>
          </a:r>
          <a:r>
            <a:rPr lang="en-US" altLang="zh-CN" sz="2500" kern="1200" dirty="0">
              <a:solidFill>
                <a:schemeClr val="bg1"/>
              </a:solidFill>
              <a:latin typeface="+mn-lt"/>
            </a:rPr>
            <a:t>scientific</a:t>
          </a:r>
          <a:r>
            <a:rPr lang="zh-CN" altLang="en-US" sz="2500" kern="1200" dirty="0">
              <a:solidFill>
                <a:schemeClr val="bg1"/>
              </a:solidFill>
              <a:latin typeface="+mn-lt"/>
            </a:rPr>
            <a:t> </a:t>
          </a:r>
          <a:r>
            <a:rPr lang="en-US" altLang="zh-CN" sz="2500" kern="1200" dirty="0">
              <a:solidFill>
                <a:schemeClr val="bg1"/>
              </a:solidFill>
              <a:latin typeface="+mn-lt"/>
            </a:rPr>
            <a:t>basis</a:t>
          </a:r>
          <a:r>
            <a:rPr lang="zh-CN" altLang="en-US" sz="2500" kern="1200" dirty="0">
              <a:solidFill>
                <a:schemeClr val="bg1"/>
              </a:solidFill>
              <a:latin typeface="+mn-lt"/>
            </a:rPr>
            <a:t> </a:t>
          </a:r>
          <a:r>
            <a:rPr lang="en-US" altLang="zh-CN" sz="2500" kern="1200" dirty="0">
              <a:solidFill>
                <a:schemeClr val="bg1"/>
              </a:solidFill>
              <a:latin typeface="+mn-lt"/>
            </a:rPr>
            <a:t>for</a:t>
          </a:r>
          <a:r>
            <a:rPr lang="zh-CN" altLang="en-US" sz="2500" kern="1200" dirty="0">
              <a:solidFill>
                <a:schemeClr val="bg1"/>
              </a:solidFill>
              <a:latin typeface="+mn-lt"/>
            </a:rPr>
            <a:t> </a:t>
          </a:r>
          <a:r>
            <a:rPr lang="en-US" altLang="zh-CN" sz="2500" kern="1200" dirty="0">
              <a:solidFill>
                <a:schemeClr val="bg1"/>
              </a:solidFill>
              <a:latin typeface="+mn-lt"/>
            </a:rPr>
            <a:t>the</a:t>
          </a:r>
          <a:r>
            <a:rPr lang="zh-CN" altLang="en-US" sz="2500" kern="1200" dirty="0">
              <a:solidFill>
                <a:schemeClr val="bg1"/>
              </a:solidFill>
              <a:latin typeface="+mn-lt"/>
            </a:rPr>
            <a:t> </a:t>
          </a:r>
          <a:r>
            <a:rPr lang="en-US" altLang="zh-CN" sz="2500" kern="1200" dirty="0">
              <a:solidFill>
                <a:schemeClr val="bg1"/>
              </a:solidFill>
              <a:latin typeface="+mn-lt"/>
            </a:rPr>
            <a:t>future</a:t>
          </a:r>
          <a:r>
            <a:rPr lang="zh-CN" altLang="en-US" sz="2500" kern="1200" dirty="0">
              <a:solidFill>
                <a:schemeClr val="bg1"/>
              </a:solidFill>
              <a:latin typeface="+mn-lt"/>
            </a:rPr>
            <a:t> </a:t>
          </a:r>
          <a:r>
            <a:rPr lang="en-US" altLang="zh-CN" sz="2500" kern="1200" dirty="0">
              <a:solidFill>
                <a:schemeClr val="bg1"/>
              </a:solidFill>
              <a:latin typeface="+mn-lt"/>
            </a:rPr>
            <a:t>forest</a:t>
          </a:r>
          <a:r>
            <a:rPr lang="zh-CN" altLang="en-US" sz="2500" kern="1200" dirty="0">
              <a:solidFill>
                <a:schemeClr val="bg1"/>
              </a:solidFill>
              <a:latin typeface="+mn-lt"/>
            </a:rPr>
            <a:t> </a:t>
          </a:r>
          <a:r>
            <a:rPr lang="en-US" altLang="zh-CN" sz="2500" kern="1200" dirty="0">
              <a:solidFill>
                <a:schemeClr val="bg1"/>
              </a:solidFill>
              <a:latin typeface="+mn-lt"/>
            </a:rPr>
            <a:t>study.</a:t>
          </a:r>
          <a:r>
            <a:rPr lang="zh-CN" altLang="en-US" sz="2500" kern="1200" dirty="0">
              <a:solidFill>
                <a:schemeClr val="bg1"/>
              </a:solidFill>
              <a:latin typeface="+mn-lt"/>
            </a:rPr>
            <a:t> </a:t>
          </a:r>
          <a:endParaRPr lang="en-US" sz="2500" kern="1200" dirty="0">
            <a:solidFill>
              <a:schemeClr val="bg1"/>
            </a:solidFill>
            <a:latin typeface="+mn-lt"/>
          </a:endParaRPr>
        </a:p>
      </dsp:txBody>
      <dsp:txXfrm rot="10800000">
        <a:off x="2146260" y="0"/>
        <a:ext cx="7227917" cy="762416"/>
      </dsp:txXfrm>
    </dsp:sp>
    <dsp:sp modelId="{1DE01475-A7C3-7840-BEFB-61E469597016}">
      <dsp:nvSpPr>
        <dsp:cNvPr id="0" name=""/>
        <dsp:cNvSpPr/>
      </dsp:nvSpPr>
      <dsp:spPr>
        <a:xfrm>
          <a:off x="1592381" y="229"/>
          <a:ext cx="876591" cy="8765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45CF74-F553-F044-A0B0-13CF5077C942}">
      <dsp:nvSpPr>
        <dsp:cNvPr id="0" name=""/>
        <dsp:cNvSpPr/>
      </dsp:nvSpPr>
      <dsp:spPr>
        <a:xfrm rot="10800000">
          <a:off x="2044941" y="1056764"/>
          <a:ext cx="7304858" cy="751014"/>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251" tIns="95250" rIns="17780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solidFill>
                <a:schemeClr val="bg1"/>
              </a:solidFill>
              <a:latin typeface="+mn-lt"/>
            </a:rPr>
            <a:t>Forest</a:t>
          </a:r>
          <a:r>
            <a:rPr lang="zh-CN" altLang="en-US" sz="2500" kern="1200" dirty="0">
              <a:solidFill>
                <a:schemeClr val="bg1"/>
              </a:solidFill>
              <a:latin typeface="+mn-lt"/>
            </a:rPr>
            <a:t> </a:t>
          </a:r>
          <a:r>
            <a:rPr lang="en-US" altLang="zh-CN" sz="2500" kern="1200" dirty="0">
              <a:solidFill>
                <a:schemeClr val="bg1"/>
              </a:solidFill>
              <a:latin typeface="+mn-lt"/>
            </a:rPr>
            <a:t>provides</a:t>
          </a:r>
          <a:r>
            <a:rPr lang="zh-CN" altLang="en-US" sz="2500" kern="1200" dirty="0">
              <a:solidFill>
                <a:schemeClr val="bg1"/>
              </a:solidFill>
              <a:latin typeface="+mn-lt"/>
            </a:rPr>
            <a:t> </a:t>
          </a:r>
          <a:r>
            <a:rPr lang="en-US" altLang="zh-CN" sz="2500" kern="1200" dirty="0">
              <a:solidFill>
                <a:schemeClr val="bg1"/>
              </a:solidFill>
              <a:latin typeface="+mn-lt"/>
            </a:rPr>
            <a:t>many</a:t>
          </a:r>
          <a:r>
            <a:rPr lang="zh-CN" altLang="en-US" sz="2500" kern="1200" dirty="0">
              <a:solidFill>
                <a:schemeClr val="bg1"/>
              </a:solidFill>
              <a:latin typeface="+mn-lt"/>
            </a:rPr>
            <a:t> </a:t>
          </a:r>
          <a:r>
            <a:rPr lang="en-US" altLang="zh-CN" sz="2500" kern="1200" dirty="0">
              <a:solidFill>
                <a:schemeClr val="bg1"/>
              </a:solidFill>
              <a:latin typeface="+mn-lt"/>
            </a:rPr>
            <a:t>foods</a:t>
          </a:r>
          <a:r>
            <a:rPr lang="zh-CN" altLang="en-US" sz="2500" kern="1200" dirty="0">
              <a:solidFill>
                <a:schemeClr val="bg1"/>
              </a:solidFill>
              <a:latin typeface="+mn-lt"/>
            </a:rPr>
            <a:t> </a:t>
          </a:r>
          <a:r>
            <a:rPr lang="en-US" altLang="zh-CN" sz="2500" kern="1200" dirty="0">
              <a:solidFill>
                <a:schemeClr val="bg1"/>
              </a:solidFill>
              <a:latin typeface="+mn-lt"/>
            </a:rPr>
            <a:t>and</a:t>
          </a:r>
          <a:r>
            <a:rPr lang="zh-CN" altLang="en-US" sz="2500" kern="1200" dirty="0">
              <a:solidFill>
                <a:schemeClr val="bg1"/>
              </a:solidFill>
              <a:latin typeface="+mn-lt"/>
            </a:rPr>
            <a:t> </a:t>
          </a:r>
          <a:r>
            <a:rPr lang="en-US" altLang="zh-CN" sz="2500" kern="1200" dirty="0">
              <a:solidFill>
                <a:schemeClr val="bg1"/>
              </a:solidFill>
              <a:latin typeface="+mn-lt"/>
            </a:rPr>
            <a:t>services.</a:t>
          </a:r>
          <a:r>
            <a:rPr lang="zh-CN" altLang="en-US" sz="2500" kern="1200" dirty="0">
              <a:solidFill>
                <a:schemeClr val="bg1"/>
              </a:solidFill>
              <a:latin typeface="+mn-lt"/>
            </a:rPr>
            <a:t> </a:t>
          </a:r>
          <a:endParaRPr lang="en-US" sz="2500" kern="1200" dirty="0">
            <a:solidFill>
              <a:schemeClr val="bg1"/>
            </a:solidFill>
            <a:latin typeface="+mn-lt"/>
          </a:endParaRPr>
        </a:p>
      </dsp:txBody>
      <dsp:txXfrm rot="10800000">
        <a:off x="2232694" y="1056764"/>
        <a:ext cx="7117105" cy="751014"/>
      </dsp:txXfrm>
    </dsp:sp>
    <dsp:sp modelId="{6ED58CB4-5814-B14B-BE4B-1B1B889DDBF8}">
      <dsp:nvSpPr>
        <dsp:cNvPr id="0" name=""/>
        <dsp:cNvSpPr/>
      </dsp:nvSpPr>
      <dsp:spPr>
        <a:xfrm>
          <a:off x="1634949" y="1022279"/>
          <a:ext cx="819983" cy="81998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6000" r="-4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74F299-C60D-5B4C-9188-24D318EFE644}">
      <dsp:nvSpPr>
        <dsp:cNvPr id="0" name=""/>
        <dsp:cNvSpPr/>
      </dsp:nvSpPr>
      <dsp:spPr>
        <a:xfrm rot="10800000">
          <a:off x="2069233" y="2067264"/>
          <a:ext cx="7304858" cy="758069"/>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251" tIns="95250" rIns="17780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solidFill>
                <a:schemeClr val="bg1"/>
              </a:solidFill>
              <a:latin typeface="+mn-lt"/>
            </a:rPr>
            <a:t>Develop</a:t>
          </a:r>
          <a:r>
            <a:rPr lang="zh-CN" altLang="en-US" sz="2500" kern="1200" dirty="0">
              <a:solidFill>
                <a:schemeClr val="bg1"/>
              </a:solidFill>
              <a:latin typeface="+mn-lt"/>
            </a:rPr>
            <a:t> </a:t>
          </a:r>
          <a:r>
            <a:rPr lang="en-US" altLang="zh-CN" sz="2500" kern="1200" dirty="0">
              <a:solidFill>
                <a:schemeClr val="bg1"/>
              </a:solidFill>
              <a:latin typeface="+mn-lt"/>
            </a:rPr>
            <a:t>strategies</a:t>
          </a:r>
          <a:r>
            <a:rPr lang="zh-CN" altLang="en-US" sz="2500" kern="1200" dirty="0">
              <a:solidFill>
                <a:schemeClr val="bg1"/>
              </a:solidFill>
              <a:latin typeface="+mn-lt"/>
            </a:rPr>
            <a:t> </a:t>
          </a:r>
          <a:r>
            <a:rPr lang="en-US" altLang="zh-CN" sz="2500" kern="1200" dirty="0">
              <a:solidFill>
                <a:schemeClr val="bg1"/>
              </a:solidFill>
              <a:latin typeface="+mn-lt"/>
            </a:rPr>
            <a:t>for</a:t>
          </a:r>
          <a:r>
            <a:rPr lang="zh-CN" altLang="en-US" sz="2500" kern="1200" dirty="0">
              <a:solidFill>
                <a:schemeClr val="bg1"/>
              </a:solidFill>
              <a:latin typeface="+mn-lt"/>
            </a:rPr>
            <a:t> </a:t>
          </a:r>
          <a:r>
            <a:rPr lang="en-US" altLang="zh-CN" sz="2500" kern="1200" dirty="0">
              <a:solidFill>
                <a:schemeClr val="bg1"/>
              </a:solidFill>
              <a:latin typeface="+mn-lt"/>
            </a:rPr>
            <a:t>forest</a:t>
          </a:r>
          <a:r>
            <a:rPr lang="zh-CN" altLang="en-US" sz="2500" kern="1200" dirty="0">
              <a:solidFill>
                <a:schemeClr val="bg1"/>
              </a:solidFill>
              <a:latin typeface="+mn-lt"/>
            </a:rPr>
            <a:t> </a:t>
          </a:r>
          <a:r>
            <a:rPr lang="en-US" altLang="zh-CN" sz="2500" kern="1200" dirty="0">
              <a:solidFill>
                <a:schemeClr val="bg1"/>
              </a:solidFill>
              <a:latin typeface="+mn-lt"/>
            </a:rPr>
            <a:t>maintenance</a:t>
          </a:r>
          <a:endParaRPr lang="en-US" sz="2500" kern="1200" dirty="0">
            <a:solidFill>
              <a:schemeClr val="bg1"/>
            </a:solidFill>
            <a:latin typeface="+mn-lt"/>
          </a:endParaRPr>
        </a:p>
      </dsp:txBody>
      <dsp:txXfrm rot="10800000">
        <a:off x="2258750" y="2067264"/>
        <a:ext cx="7115341" cy="758069"/>
      </dsp:txXfrm>
    </dsp:sp>
    <dsp:sp modelId="{77B3BFBA-0636-4E41-8CE2-F4E7398EA72E}">
      <dsp:nvSpPr>
        <dsp:cNvPr id="0" name=""/>
        <dsp:cNvSpPr/>
      </dsp:nvSpPr>
      <dsp:spPr>
        <a:xfrm>
          <a:off x="1610657" y="1987723"/>
          <a:ext cx="917152" cy="91715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EF38BA-9CFF-5C42-AA4F-9D908C12EA47}">
      <dsp:nvSpPr>
        <dsp:cNvPr id="0" name=""/>
        <dsp:cNvSpPr/>
      </dsp:nvSpPr>
      <dsp:spPr>
        <a:xfrm rot="10800000">
          <a:off x="2047665" y="3089428"/>
          <a:ext cx="7304858" cy="752685"/>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251" tIns="95250" rIns="177800" bIns="95250"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solidFill>
                <a:schemeClr val="bg1"/>
              </a:solidFill>
              <a:latin typeface="+mn-lt"/>
            </a:rPr>
            <a:t>Reconstruct</a:t>
          </a:r>
          <a:r>
            <a:rPr lang="zh-CN" altLang="en-US" sz="2500" kern="1200" dirty="0">
              <a:solidFill>
                <a:schemeClr val="bg1"/>
              </a:solidFill>
              <a:latin typeface="+mn-lt"/>
            </a:rPr>
            <a:t> </a:t>
          </a:r>
          <a:r>
            <a:rPr lang="en-US" altLang="zh-CN" sz="2500" kern="1200" dirty="0">
              <a:solidFill>
                <a:schemeClr val="bg1"/>
              </a:solidFill>
              <a:latin typeface="+mn-lt"/>
            </a:rPr>
            <a:t>pre-settlement</a:t>
          </a:r>
          <a:r>
            <a:rPr lang="zh-CN" altLang="en-US" sz="2500" kern="1200" dirty="0">
              <a:solidFill>
                <a:schemeClr val="bg1"/>
              </a:solidFill>
              <a:latin typeface="+mn-lt"/>
            </a:rPr>
            <a:t> </a:t>
          </a:r>
          <a:r>
            <a:rPr lang="en-US" altLang="zh-CN" sz="2500" kern="1200" dirty="0">
              <a:solidFill>
                <a:schemeClr val="bg1"/>
              </a:solidFill>
              <a:latin typeface="+mn-lt"/>
            </a:rPr>
            <a:t>forest</a:t>
          </a:r>
          <a:r>
            <a:rPr lang="zh-CN" altLang="en-US" sz="2500" kern="1200" dirty="0">
              <a:solidFill>
                <a:schemeClr val="bg1"/>
              </a:solidFill>
              <a:latin typeface="+mn-lt"/>
            </a:rPr>
            <a:t> </a:t>
          </a:r>
          <a:r>
            <a:rPr lang="en-US" altLang="zh-CN" sz="2500" kern="1200" dirty="0">
              <a:solidFill>
                <a:schemeClr val="bg1"/>
              </a:solidFill>
              <a:latin typeface="+mn-lt"/>
            </a:rPr>
            <a:t>structure</a:t>
          </a:r>
          <a:r>
            <a:rPr lang="zh-CN" altLang="en-US" sz="2500" kern="1200" dirty="0">
              <a:solidFill>
                <a:schemeClr val="bg1"/>
              </a:solidFill>
              <a:latin typeface="+mn-lt"/>
            </a:rPr>
            <a:t> </a:t>
          </a:r>
          <a:r>
            <a:rPr lang="en-US" altLang="zh-CN" sz="2500" kern="1200" dirty="0">
              <a:solidFill>
                <a:schemeClr val="bg1"/>
              </a:solidFill>
              <a:latin typeface="+mn-lt"/>
            </a:rPr>
            <a:t>and</a:t>
          </a:r>
          <a:r>
            <a:rPr lang="zh-CN" altLang="en-US" sz="2500" kern="1200" dirty="0">
              <a:solidFill>
                <a:schemeClr val="bg1"/>
              </a:solidFill>
              <a:latin typeface="+mn-lt"/>
            </a:rPr>
            <a:t> </a:t>
          </a:r>
          <a:r>
            <a:rPr lang="en-US" altLang="zh-CN" sz="2500" kern="1200" dirty="0">
              <a:solidFill>
                <a:schemeClr val="bg1"/>
              </a:solidFill>
              <a:latin typeface="+mn-lt"/>
            </a:rPr>
            <a:t>distribution</a:t>
          </a:r>
          <a:endParaRPr lang="en-US" sz="2500" kern="1200" dirty="0">
            <a:solidFill>
              <a:schemeClr val="bg1"/>
            </a:solidFill>
            <a:latin typeface="+mn-lt"/>
          </a:endParaRPr>
        </a:p>
      </dsp:txBody>
      <dsp:txXfrm rot="10800000">
        <a:off x="2235836" y="3089428"/>
        <a:ext cx="7116687" cy="752685"/>
      </dsp:txXfrm>
    </dsp:sp>
    <dsp:sp modelId="{4D95086F-FC91-7F47-9FB9-0F302B5045E3}">
      <dsp:nvSpPr>
        <dsp:cNvPr id="0" name=""/>
        <dsp:cNvSpPr/>
      </dsp:nvSpPr>
      <dsp:spPr>
        <a:xfrm>
          <a:off x="1644256" y="2997202"/>
          <a:ext cx="830878" cy="83087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12553-68E5-7F44-81E7-7B96CFDB17DB}">
      <dsp:nvSpPr>
        <dsp:cNvPr id="0" name=""/>
        <dsp:cNvSpPr/>
      </dsp:nvSpPr>
      <dsp:spPr>
        <a:xfrm>
          <a:off x="1569" y="440334"/>
          <a:ext cx="2083498" cy="24511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8AAE3D-6938-9D4E-81FC-C35778AC1AB4}">
      <dsp:nvSpPr>
        <dsp:cNvPr id="0" name=""/>
        <dsp:cNvSpPr/>
      </dsp:nvSpPr>
      <dsp:spPr>
        <a:xfrm>
          <a:off x="1569" y="532390"/>
          <a:ext cx="153061" cy="153061"/>
        </a:xfrm>
        <a:prstGeom prst="rect">
          <a:avLst/>
        </a:pr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68A884-8860-C640-A712-0906BDEE7BEF}">
      <dsp:nvSpPr>
        <dsp:cNvPr id="0" name=""/>
        <dsp:cNvSpPr/>
      </dsp:nvSpPr>
      <dsp:spPr>
        <a:xfrm>
          <a:off x="1569" y="0"/>
          <a:ext cx="2083498" cy="44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Terrain</a:t>
          </a:r>
        </a:p>
      </dsp:txBody>
      <dsp:txXfrm>
        <a:off x="1569" y="0"/>
        <a:ext cx="2083498" cy="440334"/>
      </dsp:txXfrm>
    </dsp:sp>
    <dsp:sp modelId="{9D7A22A5-E9F2-E14A-8E92-3B6B6A7A4378}">
      <dsp:nvSpPr>
        <dsp:cNvPr id="0" name=""/>
        <dsp:cNvSpPr/>
      </dsp:nvSpPr>
      <dsp:spPr>
        <a:xfrm>
          <a:off x="1569" y="889171"/>
          <a:ext cx="153057" cy="153057"/>
        </a:xfrm>
        <a:prstGeom prst="rect">
          <a:avLst/>
        </a:prstGeom>
        <a:solidFill>
          <a:schemeClr val="lt1">
            <a:hueOff val="0"/>
            <a:satOff val="0"/>
            <a:lum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068FE5-F595-0645-8FF1-AD76CEC97DBF}">
      <dsp:nvSpPr>
        <dsp:cNvPr id="0" name=""/>
        <dsp:cNvSpPr/>
      </dsp:nvSpPr>
      <dsp:spPr>
        <a:xfrm>
          <a:off x="147414" y="78731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Elevation</a:t>
          </a:r>
          <a:r>
            <a:rPr lang="zh-CN" altLang="en-US" sz="1100" kern="1200" dirty="0"/>
            <a:t> </a:t>
          </a:r>
          <a:r>
            <a:rPr lang="en-US" altLang="zh-CN" sz="1100" kern="1200" dirty="0">
              <a:solidFill>
                <a:schemeClr val="tx1">
                  <a:lumMod val="50000"/>
                  <a:lumOff val="50000"/>
                </a:schemeClr>
              </a:solidFill>
            </a:rPr>
            <a:t>(m)</a:t>
          </a:r>
          <a:r>
            <a:rPr lang="en-US" sz="1100" kern="1200" dirty="0"/>
            <a:t> </a:t>
          </a:r>
        </a:p>
      </dsp:txBody>
      <dsp:txXfrm>
        <a:off x="147414" y="787311"/>
        <a:ext cx="1937653" cy="356777"/>
      </dsp:txXfrm>
    </dsp:sp>
    <dsp:sp modelId="{53BDE6E5-E67E-5749-8A21-8444AA81FEDB}">
      <dsp:nvSpPr>
        <dsp:cNvPr id="0" name=""/>
        <dsp:cNvSpPr/>
      </dsp:nvSpPr>
      <dsp:spPr>
        <a:xfrm>
          <a:off x="1569" y="1350456"/>
          <a:ext cx="153057" cy="153057"/>
        </a:xfrm>
        <a:prstGeom prst="rect">
          <a:avLst/>
        </a:prstGeom>
        <a:solidFill>
          <a:schemeClr val="lt1">
            <a:hueOff val="0"/>
            <a:satOff val="0"/>
            <a:lum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2B59DA-131A-494F-B60C-14B8E68A8808}">
      <dsp:nvSpPr>
        <dsp:cNvPr id="0" name=""/>
        <dsp:cNvSpPr/>
      </dsp:nvSpPr>
      <dsp:spPr>
        <a:xfrm>
          <a:off x="147414" y="1248596"/>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Font typeface="+mj-lt"/>
            <a:buNone/>
          </a:pPr>
          <a:r>
            <a:rPr lang="en-US" sz="1100" kern="1200" dirty="0"/>
            <a:t>Aspect</a:t>
          </a:r>
          <a:r>
            <a:rPr lang="zh-CN" altLang="en-US" sz="1100" kern="1200" dirty="0"/>
            <a:t> </a:t>
          </a:r>
          <a:r>
            <a:rPr lang="en-US" altLang="zh-CN" sz="1100" kern="1200" dirty="0">
              <a:solidFill>
                <a:schemeClr val="tx1">
                  <a:lumMod val="50000"/>
                  <a:lumOff val="50000"/>
                </a:schemeClr>
              </a:solidFill>
            </a:rPr>
            <a:t>(azimuth)</a:t>
          </a:r>
          <a:endParaRPr lang="en-US" sz="1100" kern="1200" dirty="0">
            <a:solidFill>
              <a:schemeClr val="tx1">
                <a:lumMod val="50000"/>
                <a:lumOff val="50000"/>
              </a:schemeClr>
            </a:solidFill>
          </a:endParaRPr>
        </a:p>
      </dsp:txBody>
      <dsp:txXfrm>
        <a:off x="147414" y="1248596"/>
        <a:ext cx="1937653" cy="356777"/>
      </dsp:txXfrm>
    </dsp:sp>
    <dsp:sp modelId="{55311058-38AB-4945-A02B-FBF9A6F47520}">
      <dsp:nvSpPr>
        <dsp:cNvPr id="0" name=""/>
        <dsp:cNvSpPr/>
      </dsp:nvSpPr>
      <dsp:spPr>
        <a:xfrm>
          <a:off x="1569" y="1837865"/>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611E0-01CC-B34F-BDDB-023069BD2409}">
      <dsp:nvSpPr>
        <dsp:cNvPr id="0" name=""/>
        <dsp:cNvSpPr/>
      </dsp:nvSpPr>
      <dsp:spPr>
        <a:xfrm>
          <a:off x="147414" y="1750750"/>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Slope</a:t>
          </a:r>
          <a:r>
            <a:rPr lang="zh-CN" altLang="en-US" sz="1100" kern="1200" dirty="0"/>
            <a:t> </a:t>
          </a:r>
          <a:r>
            <a:rPr lang="en-US" altLang="zh-CN" sz="1100" kern="1200" dirty="0">
              <a:solidFill>
                <a:schemeClr val="tx1">
                  <a:lumMod val="50000"/>
                  <a:lumOff val="50000"/>
                </a:schemeClr>
              </a:solidFill>
            </a:rPr>
            <a:t>(degree)</a:t>
          </a:r>
          <a:endParaRPr lang="en-US" sz="1100" kern="1200" dirty="0">
            <a:solidFill>
              <a:schemeClr val="tx1">
                <a:lumMod val="50000"/>
                <a:lumOff val="50000"/>
              </a:schemeClr>
            </a:solidFill>
          </a:endParaRPr>
        </a:p>
      </dsp:txBody>
      <dsp:txXfrm>
        <a:off x="147414" y="1750750"/>
        <a:ext cx="1937653" cy="356777"/>
      </dsp:txXfrm>
    </dsp:sp>
    <dsp:sp modelId="{40FDB8CC-8C87-034A-9364-37B231851CE4}">
      <dsp:nvSpPr>
        <dsp:cNvPr id="0" name=""/>
        <dsp:cNvSpPr/>
      </dsp:nvSpPr>
      <dsp:spPr>
        <a:xfrm>
          <a:off x="2189243" y="440334"/>
          <a:ext cx="2083498" cy="24511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A4E5E6-093A-524C-9ABC-362163C43C13}">
      <dsp:nvSpPr>
        <dsp:cNvPr id="0" name=""/>
        <dsp:cNvSpPr/>
      </dsp:nvSpPr>
      <dsp:spPr>
        <a:xfrm>
          <a:off x="2189243" y="532390"/>
          <a:ext cx="153061" cy="153061"/>
        </a:xfrm>
        <a:prstGeom prst="rect">
          <a:avLst/>
        </a:pr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30A15C-6507-F440-A89E-77CD072A8F4F}">
      <dsp:nvSpPr>
        <dsp:cNvPr id="0" name=""/>
        <dsp:cNvSpPr/>
      </dsp:nvSpPr>
      <dsp:spPr>
        <a:xfrm>
          <a:off x="2189243" y="0"/>
          <a:ext cx="2083498" cy="44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Distance</a:t>
          </a:r>
        </a:p>
      </dsp:txBody>
      <dsp:txXfrm>
        <a:off x="2189243" y="0"/>
        <a:ext cx="2083498" cy="440334"/>
      </dsp:txXfrm>
    </dsp:sp>
    <dsp:sp modelId="{3C97352D-9B6A-E74B-B9A5-C7021C9E4921}">
      <dsp:nvSpPr>
        <dsp:cNvPr id="0" name=""/>
        <dsp:cNvSpPr/>
      </dsp:nvSpPr>
      <dsp:spPr>
        <a:xfrm>
          <a:off x="2189243" y="889171"/>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B01952-813A-A541-9453-811E61AC0D16}">
      <dsp:nvSpPr>
        <dsp:cNvPr id="0" name=""/>
        <dsp:cNvSpPr/>
      </dsp:nvSpPr>
      <dsp:spPr>
        <a:xfrm>
          <a:off x="2335088" y="78731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Horizontal Distance to Hydrology</a:t>
          </a:r>
          <a:r>
            <a:rPr lang="zh-CN" altLang="en-US" sz="1100" kern="1200" dirty="0"/>
            <a:t> </a:t>
          </a:r>
          <a:r>
            <a:rPr lang="en-US" altLang="zh-CN" sz="1100" kern="1200" dirty="0">
              <a:solidFill>
                <a:schemeClr val="tx1">
                  <a:lumMod val="50000"/>
                  <a:lumOff val="50000"/>
                </a:schemeClr>
              </a:solidFill>
            </a:rPr>
            <a:t>(m)</a:t>
          </a:r>
          <a:endParaRPr lang="en-US" sz="1100" kern="1200" dirty="0">
            <a:solidFill>
              <a:schemeClr val="tx1">
                <a:lumMod val="50000"/>
                <a:lumOff val="50000"/>
              </a:schemeClr>
            </a:solidFill>
          </a:endParaRPr>
        </a:p>
      </dsp:txBody>
      <dsp:txXfrm>
        <a:off x="2335088" y="787311"/>
        <a:ext cx="1937653" cy="356777"/>
      </dsp:txXfrm>
    </dsp:sp>
    <dsp:sp modelId="{A67A9910-A3C6-C348-BCBD-7A5FDC312A59}">
      <dsp:nvSpPr>
        <dsp:cNvPr id="0" name=""/>
        <dsp:cNvSpPr/>
      </dsp:nvSpPr>
      <dsp:spPr>
        <a:xfrm>
          <a:off x="2189243" y="1350456"/>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5C55AB-3508-794A-AE7F-86B921651EC5}">
      <dsp:nvSpPr>
        <dsp:cNvPr id="0" name=""/>
        <dsp:cNvSpPr/>
      </dsp:nvSpPr>
      <dsp:spPr>
        <a:xfrm>
          <a:off x="2335088" y="1266014"/>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Vertical Distance to Hydrology</a:t>
          </a:r>
          <a:r>
            <a:rPr lang="zh-CN" altLang="en-US" sz="1100" kern="1200" dirty="0"/>
            <a:t> </a:t>
          </a:r>
          <a:r>
            <a:rPr lang="en-US" altLang="zh-CN" sz="1100" kern="1200" dirty="0">
              <a:solidFill>
                <a:schemeClr val="tx1">
                  <a:lumMod val="50000"/>
                  <a:lumOff val="50000"/>
                </a:schemeClr>
              </a:solidFill>
            </a:rPr>
            <a:t>(m)</a:t>
          </a:r>
          <a:endParaRPr lang="en-US" sz="1100" kern="1200" dirty="0">
            <a:solidFill>
              <a:schemeClr val="tx1">
                <a:lumMod val="50000"/>
                <a:lumOff val="50000"/>
              </a:schemeClr>
            </a:solidFill>
          </a:endParaRPr>
        </a:p>
      </dsp:txBody>
      <dsp:txXfrm>
        <a:off x="2335088" y="1266014"/>
        <a:ext cx="1937653" cy="356777"/>
      </dsp:txXfrm>
    </dsp:sp>
    <dsp:sp modelId="{65477BC0-14E8-5C47-8307-A6730356702B}">
      <dsp:nvSpPr>
        <dsp:cNvPr id="0" name=""/>
        <dsp:cNvSpPr/>
      </dsp:nvSpPr>
      <dsp:spPr>
        <a:xfrm>
          <a:off x="2189243" y="1837865"/>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6A807F-C0B6-FE4B-8129-05159F4D70AD}">
      <dsp:nvSpPr>
        <dsp:cNvPr id="0" name=""/>
        <dsp:cNvSpPr/>
      </dsp:nvSpPr>
      <dsp:spPr>
        <a:xfrm>
          <a:off x="2305015" y="1750750"/>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Horizontal Distance to Roadways</a:t>
          </a:r>
          <a:r>
            <a:rPr lang="zh-CN" altLang="en-US" sz="1100" kern="1200" dirty="0"/>
            <a:t> </a:t>
          </a:r>
          <a:r>
            <a:rPr lang="zh-CN" altLang="en-US" sz="1100" kern="1200" dirty="0">
              <a:solidFill>
                <a:schemeClr val="tx1">
                  <a:lumMod val="50000"/>
                  <a:lumOff val="50000"/>
                </a:schemeClr>
              </a:solidFill>
            </a:rPr>
            <a:t>（</a:t>
          </a:r>
          <a:r>
            <a:rPr lang="en-US" altLang="zh-CN" sz="1100" kern="1200" dirty="0">
              <a:solidFill>
                <a:schemeClr val="tx1">
                  <a:lumMod val="50000"/>
                  <a:lumOff val="50000"/>
                </a:schemeClr>
              </a:solidFill>
            </a:rPr>
            <a:t>m</a:t>
          </a:r>
          <a:r>
            <a:rPr lang="zh-CN" altLang="en-US" sz="1100" kern="1200" dirty="0">
              <a:solidFill>
                <a:schemeClr val="tx1">
                  <a:lumMod val="50000"/>
                  <a:lumOff val="50000"/>
                </a:schemeClr>
              </a:solidFill>
            </a:rPr>
            <a:t>）</a:t>
          </a:r>
          <a:endParaRPr lang="en-US" sz="1100" kern="1200" dirty="0">
            <a:solidFill>
              <a:schemeClr val="tx1">
                <a:lumMod val="50000"/>
                <a:lumOff val="50000"/>
              </a:schemeClr>
            </a:solidFill>
          </a:endParaRPr>
        </a:p>
      </dsp:txBody>
      <dsp:txXfrm>
        <a:off x="2305015" y="1750750"/>
        <a:ext cx="1937653" cy="356777"/>
      </dsp:txXfrm>
    </dsp:sp>
    <dsp:sp modelId="{12AD4259-2D1F-7343-B490-7B9BF16919B5}">
      <dsp:nvSpPr>
        <dsp:cNvPr id="0" name=""/>
        <dsp:cNvSpPr/>
      </dsp:nvSpPr>
      <dsp:spPr>
        <a:xfrm>
          <a:off x="4376916" y="440334"/>
          <a:ext cx="2083498" cy="24511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B12AD-AD7A-BF41-A6CD-B411E14E5B67}">
      <dsp:nvSpPr>
        <dsp:cNvPr id="0" name=""/>
        <dsp:cNvSpPr/>
      </dsp:nvSpPr>
      <dsp:spPr>
        <a:xfrm>
          <a:off x="4376916" y="532390"/>
          <a:ext cx="153061" cy="153061"/>
        </a:xfrm>
        <a:prstGeom prst="rect">
          <a:avLst/>
        </a:pr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AA2E67-2146-5340-9C3C-4BABAB54D6F9}">
      <dsp:nvSpPr>
        <dsp:cNvPr id="0" name=""/>
        <dsp:cNvSpPr/>
      </dsp:nvSpPr>
      <dsp:spPr>
        <a:xfrm>
          <a:off x="4376916" y="0"/>
          <a:ext cx="2083498" cy="44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kern="1200" dirty="0"/>
            <a:t>Insolation Duration</a:t>
          </a:r>
        </a:p>
      </dsp:txBody>
      <dsp:txXfrm>
        <a:off x="4376916" y="0"/>
        <a:ext cx="2083498" cy="440334"/>
      </dsp:txXfrm>
    </dsp:sp>
    <dsp:sp modelId="{45416A7A-EE89-7244-B387-230316B1B7DE}">
      <dsp:nvSpPr>
        <dsp:cNvPr id="0" name=""/>
        <dsp:cNvSpPr/>
      </dsp:nvSpPr>
      <dsp:spPr>
        <a:xfrm>
          <a:off x="4376916" y="889171"/>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D8F6B0-6F19-8047-B9CC-0BC792672D68}">
      <dsp:nvSpPr>
        <dsp:cNvPr id="0" name=""/>
        <dsp:cNvSpPr/>
      </dsp:nvSpPr>
      <dsp:spPr>
        <a:xfrm>
          <a:off x="4522761" y="78731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Hillshade_9am</a:t>
          </a:r>
          <a:r>
            <a:rPr lang="zh-CN" altLang="en-US" sz="1100" kern="1200" dirty="0"/>
            <a:t> </a:t>
          </a:r>
          <a:r>
            <a:rPr lang="en-US" altLang="zh-CN" sz="1100" kern="1200" dirty="0">
              <a:solidFill>
                <a:schemeClr val="tx1">
                  <a:lumMod val="50000"/>
                  <a:lumOff val="50000"/>
                </a:schemeClr>
              </a:solidFill>
            </a:rPr>
            <a:t>(</a:t>
          </a:r>
          <a:r>
            <a:rPr lang="en-US" sz="1100" b="0" i="0" kern="1200" dirty="0">
              <a:solidFill>
                <a:schemeClr val="tx1">
                  <a:lumMod val="50000"/>
                  <a:lumOff val="50000"/>
                </a:schemeClr>
              </a:solidFill>
            </a:rPr>
            <a:t>0 to 255 index</a:t>
          </a:r>
          <a:r>
            <a:rPr lang="en-US" altLang="zh-CN" sz="1100" kern="1200" dirty="0">
              <a:solidFill>
                <a:schemeClr val="tx1">
                  <a:lumMod val="50000"/>
                  <a:lumOff val="50000"/>
                </a:schemeClr>
              </a:solidFill>
            </a:rPr>
            <a:t>)</a:t>
          </a:r>
          <a:endParaRPr lang="en-US" sz="1100" kern="1200" dirty="0">
            <a:solidFill>
              <a:schemeClr val="tx1">
                <a:lumMod val="50000"/>
                <a:lumOff val="50000"/>
              </a:schemeClr>
            </a:solidFill>
          </a:endParaRPr>
        </a:p>
      </dsp:txBody>
      <dsp:txXfrm>
        <a:off x="4522761" y="787311"/>
        <a:ext cx="1937653" cy="356777"/>
      </dsp:txXfrm>
    </dsp:sp>
    <dsp:sp modelId="{0D8A7E78-9B79-2046-93E1-332E29B9F9A7}">
      <dsp:nvSpPr>
        <dsp:cNvPr id="0" name=""/>
        <dsp:cNvSpPr/>
      </dsp:nvSpPr>
      <dsp:spPr>
        <a:xfrm>
          <a:off x="4376916" y="1350456"/>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7F6240-CC96-6149-A48D-789EAC563665}">
      <dsp:nvSpPr>
        <dsp:cNvPr id="0" name=""/>
        <dsp:cNvSpPr/>
      </dsp:nvSpPr>
      <dsp:spPr>
        <a:xfrm>
          <a:off x="4522761" y="1257305"/>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err="1"/>
            <a:t>Hillshade_Noon</a:t>
          </a:r>
          <a:r>
            <a:rPr lang="zh-CN" altLang="en-US" sz="1100" kern="1200" dirty="0"/>
            <a:t> </a:t>
          </a:r>
          <a:r>
            <a:rPr lang="en-US" altLang="zh-CN" sz="1100" kern="1200" dirty="0">
              <a:solidFill>
                <a:schemeClr val="tx1">
                  <a:lumMod val="50000"/>
                  <a:lumOff val="50000"/>
                </a:schemeClr>
              </a:solidFill>
            </a:rPr>
            <a:t>(</a:t>
          </a:r>
          <a:r>
            <a:rPr lang="en-US" sz="1100" b="0" i="0" kern="1200" dirty="0">
              <a:solidFill>
                <a:schemeClr val="tx1">
                  <a:lumMod val="50000"/>
                  <a:lumOff val="50000"/>
                </a:schemeClr>
              </a:solidFill>
            </a:rPr>
            <a:t>0 to 255 index</a:t>
          </a:r>
          <a:r>
            <a:rPr lang="en-US" altLang="zh-CN" sz="1100" kern="1200" dirty="0">
              <a:solidFill>
                <a:schemeClr val="tx1">
                  <a:lumMod val="50000"/>
                  <a:lumOff val="50000"/>
                </a:schemeClr>
              </a:solidFill>
            </a:rPr>
            <a:t>)</a:t>
          </a:r>
          <a:endParaRPr lang="en-US" sz="1100" kern="1200" dirty="0">
            <a:solidFill>
              <a:schemeClr val="tx1">
                <a:lumMod val="50000"/>
                <a:lumOff val="50000"/>
              </a:schemeClr>
            </a:solidFill>
          </a:endParaRPr>
        </a:p>
      </dsp:txBody>
      <dsp:txXfrm>
        <a:off x="4522761" y="1257305"/>
        <a:ext cx="1937653" cy="356777"/>
      </dsp:txXfrm>
    </dsp:sp>
    <dsp:sp modelId="{B83D4925-BFB7-3449-82D2-76F3C3D57004}">
      <dsp:nvSpPr>
        <dsp:cNvPr id="0" name=""/>
        <dsp:cNvSpPr/>
      </dsp:nvSpPr>
      <dsp:spPr>
        <a:xfrm>
          <a:off x="4376916" y="1837865"/>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30FC08-53BA-F248-9E95-3AC5ADB484D6}">
      <dsp:nvSpPr>
        <dsp:cNvPr id="0" name=""/>
        <dsp:cNvSpPr/>
      </dsp:nvSpPr>
      <dsp:spPr>
        <a:xfrm>
          <a:off x="4522761" y="174204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Hillshade_3pm</a:t>
          </a:r>
          <a:r>
            <a:rPr lang="zh-CN" altLang="en-US" sz="1100" kern="1200" dirty="0"/>
            <a:t> </a:t>
          </a:r>
          <a:r>
            <a:rPr lang="en-US" altLang="zh-CN" sz="1100" kern="1200" dirty="0">
              <a:solidFill>
                <a:schemeClr val="tx1">
                  <a:lumMod val="50000"/>
                  <a:lumOff val="50000"/>
                </a:schemeClr>
              </a:solidFill>
            </a:rPr>
            <a:t>(</a:t>
          </a:r>
          <a:r>
            <a:rPr lang="en-US" sz="1100" b="0" i="0" kern="1200" dirty="0">
              <a:solidFill>
                <a:schemeClr val="tx1">
                  <a:lumMod val="50000"/>
                  <a:lumOff val="50000"/>
                </a:schemeClr>
              </a:solidFill>
            </a:rPr>
            <a:t>0 to 255 index</a:t>
          </a:r>
          <a:r>
            <a:rPr lang="en-US" altLang="zh-CN" sz="1100" kern="1200" dirty="0">
              <a:solidFill>
                <a:schemeClr val="tx1">
                  <a:lumMod val="50000"/>
                  <a:lumOff val="50000"/>
                </a:schemeClr>
              </a:solidFill>
            </a:rPr>
            <a:t>)</a:t>
          </a:r>
          <a:endParaRPr lang="en-US" sz="1100" kern="1200" dirty="0">
            <a:solidFill>
              <a:schemeClr val="tx1">
                <a:lumMod val="50000"/>
                <a:lumOff val="50000"/>
              </a:schemeClr>
            </a:solidFill>
          </a:endParaRPr>
        </a:p>
      </dsp:txBody>
      <dsp:txXfrm>
        <a:off x="4522761" y="1742041"/>
        <a:ext cx="1937653" cy="356777"/>
      </dsp:txXfrm>
    </dsp:sp>
    <dsp:sp modelId="{59913F81-AA96-E142-83D1-E69D9CD30634}">
      <dsp:nvSpPr>
        <dsp:cNvPr id="0" name=""/>
        <dsp:cNvSpPr/>
      </dsp:nvSpPr>
      <dsp:spPr>
        <a:xfrm>
          <a:off x="6564590" y="440334"/>
          <a:ext cx="2083498" cy="24511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4C5D1D-CB3F-5D47-B766-B86D4C189E23}">
      <dsp:nvSpPr>
        <dsp:cNvPr id="0" name=""/>
        <dsp:cNvSpPr/>
      </dsp:nvSpPr>
      <dsp:spPr>
        <a:xfrm>
          <a:off x="6564590" y="532390"/>
          <a:ext cx="153061" cy="153061"/>
        </a:xfrm>
        <a:prstGeom prst="rect">
          <a:avLst/>
        </a:pr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176EA6-CD6E-DB44-8CBF-B5580B512651}">
      <dsp:nvSpPr>
        <dsp:cNvPr id="0" name=""/>
        <dsp:cNvSpPr/>
      </dsp:nvSpPr>
      <dsp:spPr>
        <a:xfrm>
          <a:off x="6564590" y="0"/>
          <a:ext cx="2083498" cy="44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Location</a:t>
          </a:r>
          <a:endParaRPr lang="en-US" sz="1800" kern="1200" dirty="0"/>
        </a:p>
      </dsp:txBody>
      <dsp:txXfrm>
        <a:off x="6564590" y="0"/>
        <a:ext cx="2083498" cy="440334"/>
      </dsp:txXfrm>
    </dsp:sp>
    <dsp:sp modelId="{BFBF4F21-1FBE-7547-9500-BEAB35EBEC0A}">
      <dsp:nvSpPr>
        <dsp:cNvPr id="0" name=""/>
        <dsp:cNvSpPr/>
      </dsp:nvSpPr>
      <dsp:spPr>
        <a:xfrm>
          <a:off x="6564590" y="889171"/>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4260BE-B6E4-1044-89AF-F26061C720F9}">
      <dsp:nvSpPr>
        <dsp:cNvPr id="0" name=""/>
        <dsp:cNvSpPr/>
      </dsp:nvSpPr>
      <dsp:spPr>
        <a:xfrm>
          <a:off x="6710435" y="78731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4 Wilderness Areas</a:t>
          </a:r>
          <a:r>
            <a:rPr lang="zh-CN" altLang="en-US" sz="1100" kern="1200" dirty="0"/>
            <a:t> </a:t>
          </a:r>
          <a:r>
            <a:rPr lang="en-US" altLang="zh-CN" sz="1100" kern="1200" dirty="0">
              <a:solidFill>
                <a:schemeClr val="tx1">
                  <a:lumMod val="50000"/>
                  <a:lumOff val="50000"/>
                </a:schemeClr>
              </a:solidFill>
            </a:rPr>
            <a:t>(</a:t>
          </a:r>
          <a:r>
            <a:rPr lang="en-US" sz="1100" b="0" i="0" kern="1200" dirty="0">
              <a:solidFill>
                <a:schemeClr val="tx1">
                  <a:lumMod val="50000"/>
                  <a:lumOff val="50000"/>
                </a:schemeClr>
              </a:solidFill>
            </a:rPr>
            <a:t>0</a:t>
          </a:r>
          <a:r>
            <a:rPr lang="zh-CN" altLang="en-US" sz="1100" b="0" i="0" kern="1200" dirty="0">
              <a:solidFill>
                <a:schemeClr val="tx1">
                  <a:lumMod val="50000"/>
                  <a:lumOff val="50000"/>
                </a:schemeClr>
              </a:solidFill>
            </a:rPr>
            <a:t> </a:t>
          </a:r>
          <a:r>
            <a:rPr lang="en-US" sz="1100" b="0" i="0" kern="1200" dirty="0">
              <a:solidFill>
                <a:schemeClr val="tx1">
                  <a:lumMod val="50000"/>
                  <a:lumOff val="50000"/>
                </a:schemeClr>
              </a:solidFill>
            </a:rPr>
            <a:t>absence or 1 presence</a:t>
          </a:r>
          <a:r>
            <a:rPr lang="en-US" altLang="zh-CN" sz="1100" b="0" i="0" kern="1200" dirty="0">
              <a:solidFill>
                <a:schemeClr val="tx1">
                  <a:lumMod val="50000"/>
                  <a:lumOff val="50000"/>
                </a:schemeClr>
              </a:solidFill>
            </a:rPr>
            <a:t>)</a:t>
          </a:r>
          <a:endParaRPr lang="en-US" sz="1100" kern="1200" dirty="0">
            <a:solidFill>
              <a:schemeClr val="tx1">
                <a:lumMod val="50000"/>
                <a:lumOff val="50000"/>
              </a:schemeClr>
            </a:solidFill>
          </a:endParaRPr>
        </a:p>
      </dsp:txBody>
      <dsp:txXfrm>
        <a:off x="6710435" y="787311"/>
        <a:ext cx="1937653" cy="356777"/>
      </dsp:txXfrm>
    </dsp:sp>
    <dsp:sp modelId="{DB109ADD-AC99-4C44-9919-CD0F9038F7B7}">
      <dsp:nvSpPr>
        <dsp:cNvPr id="0" name=""/>
        <dsp:cNvSpPr/>
      </dsp:nvSpPr>
      <dsp:spPr>
        <a:xfrm>
          <a:off x="8752263" y="440334"/>
          <a:ext cx="2083498" cy="245117"/>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BC744-FB79-F34B-BC76-E311BF32CD5A}">
      <dsp:nvSpPr>
        <dsp:cNvPr id="0" name=""/>
        <dsp:cNvSpPr/>
      </dsp:nvSpPr>
      <dsp:spPr>
        <a:xfrm>
          <a:off x="8752263" y="532390"/>
          <a:ext cx="153061" cy="153061"/>
        </a:xfrm>
        <a:prstGeom prst="rect">
          <a:avLst/>
        </a:prstGeom>
        <a:no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A6C396-BB80-344B-A099-A0BF409ED2EE}">
      <dsp:nvSpPr>
        <dsp:cNvPr id="0" name=""/>
        <dsp:cNvSpPr/>
      </dsp:nvSpPr>
      <dsp:spPr>
        <a:xfrm>
          <a:off x="8752263" y="0"/>
          <a:ext cx="2083498" cy="44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Soil Type</a:t>
          </a:r>
        </a:p>
      </dsp:txBody>
      <dsp:txXfrm>
        <a:off x="8752263" y="0"/>
        <a:ext cx="2083498" cy="440334"/>
      </dsp:txXfrm>
    </dsp:sp>
    <dsp:sp modelId="{BD094738-9540-4E45-AF85-ED4ABE9C7CA7}">
      <dsp:nvSpPr>
        <dsp:cNvPr id="0" name=""/>
        <dsp:cNvSpPr/>
      </dsp:nvSpPr>
      <dsp:spPr>
        <a:xfrm>
          <a:off x="8752263" y="889171"/>
          <a:ext cx="153057" cy="153057"/>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C3F036-7818-EF4E-8B6B-2E1A15446F79}">
      <dsp:nvSpPr>
        <dsp:cNvPr id="0" name=""/>
        <dsp:cNvSpPr/>
      </dsp:nvSpPr>
      <dsp:spPr>
        <a:xfrm>
          <a:off x="8898108" y="787311"/>
          <a:ext cx="1937653" cy="356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t>40 Soil Types</a:t>
          </a:r>
          <a:r>
            <a:rPr lang="zh-CN" altLang="en-US" sz="1100" kern="1200"/>
            <a:t> </a:t>
          </a:r>
          <a:r>
            <a:rPr lang="en-US" altLang="zh-CN" sz="1100" kern="1200">
              <a:solidFill>
                <a:schemeClr val="tx1">
                  <a:lumMod val="50000"/>
                  <a:lumOff val="50000"/>
                </a:schemeClr>
              </a:solidFill>
            </a:rPr>
            <a:t>(</a:t>
          </a:r>
          <a:r>
            <a:rPr lang="en-US" sz="1100" b="0" i="0" kern="1200">
              <a:solidFill>
                <a:schemeClr val="tx1">
                  <a:lumMod val="50000"/>
                  <a:lumOff val="50000"/>
                </a:schemeClr>
              </a:solidFill>
            </a:rPr>
            <a:t>0</a:t>
          </a:r>
          <a:r>
            <a:rPr lang="zh-CN" altLang="en-US" sz="1100" b="0" i="0" kern="1200">
              <a:solidFill>
                <a:schemeClr val="tx1">
                  <a:lumMod val="50000"/>
                  <a:lumOff val="50000"/>
                </a:schemeClr>
              </a:solidFill>
            </a:rPr>
            <a:t> </a:t>
          </a:r>
          <a:r>
            <a:rPr lang="en-US" sz="1100" b="0" i="0" kern="1200">
              <a:solidFill>
                <a:schemeClr val="tx1">
                  <a:lumMod val="50000"/>
                  <a:lumOff val="50000"/>
                </a:schemeClr>
              </a:solidFill>
            </a:rPr>
            <a:t>absence or 1 presence</a:t>
          </a:r>
          <a:r>
            <a:rPr lang="en-US" altLang="zh-CN" sz="1100" b="0" i="0" kern="1200" dirty="0">
              <a:solidFill>
                <a:schemeClr val="tx1">
                  <a:lumMod val="50000"/>
                  <a:lumOff val="50000"/>
                </a:schemeClr>
              </a:solidFill>
            </a:rPr>
            <a:t>)</a:t>
          </a:r>
          <a:r>
            <a:rPr lang="zh-CN" altLang="en-US" sz="1100" kern="1200" dirty="0"/>
            <a:t>  </a:t>
          </a:r>
          <a:endParaRPr lang="en-US" sz="1100" kern="1200" dirty="0"/>
        </a:p>
      </dsp:txBody>
      <dsp:txXfrm>
        <a:off x="8898108" y="787311"/>
        <a:ext cx="1937653" cy="35677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9118A7-89A2-7543-AAC4-E23FE7BCFAE1}" type="datetimeFigureOut">
              <a:rPr lang="en-US" smtClean="0"/>
              <a:t>8/17/21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439EB-3FA6-FB4B-A830-724DD36E3892}" type="slidenum">
              <a:rPr lang="en-US" smtClean="0"/>
              <a:t>‹#›</a:t>
            </a:fld>
            <a:endParaRPr lang="en-US"/>
          </a:p>
        </p:txBody>
      </p:sp>
    </p:spTree>
    <p:extLst>
      <p:ext uri="{BB962C8B-B14F-4D97-AF65-F5344CB8AC3E}">
        <p14:creationId xmlns:p14="http://schemas.microsoft.com/office/powerpoint/2010/main" val="1400310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dirty="0"/>
              <a:t>2.</a:t>
            </a:r>
            <a:r>
              <a:rPr lang="zh-CN" altLang="en-US" b="0" dirty="0"/>
              <a:t> </a:t>
            </a:r>
            <a:r>
              <a:rPr lang="en-US" altLang="zh-CN" b="0" dirty="0"/>
              <a:t>food:</a:t>
            </a:r>
            <a:r>
              <a:rPr lang="zh-CN" altLang="en-US" b="0" dirty="0"/>
              <a:t> </a:t>
            </a:r>
            <a:r>
              <a:rPr lang="en-US" altLang="zh-CN" b="0" dirty="0"/>
              <a:t>timer</a:t>
            </a:r>
            <a:r>
              <a:rPr lang="zh-CN" altLang="en-US" b="0" dirty="0"/>
              <a:t> </a:t>
            </a:r>
            <a:r>
              <a:rPr lang="en-US" altLang="zh-CN" b="0" dirty="0"/>
              <a:t>product,</a:t>
            </a:r>
            <a:r>
              <a:rPr lang="zh-CN" altLang="en-US" b="0" dirty="0"/>
              <a:t> </a:t>
            </a:r>
            <a:r>
              <a:rPr lang="en-US" altLang="zh-CN" b="0" dirty="0"/>
              <a:t>fuel,</a:t>
            </a:r>
            <a:r>
              <a:rPr lang="zh-CN" altLang="en-US" b="0" dirty="0"/>
              <a:t> </a:t>
            </a:r>
            <a:r>
              <a:rPr lang="en-US" altLang="zh-CN" b="0" dirty="0"/>
              <a:t>seed,</a:t>
            </a:r>
            <a:r>
              <a:rPr lang="zh-CN" altLang="en-US" b="0" dirty="0"/>
              <a:t> </a:t>
            </a:r>
            <a:r>
              <a:rPr lang="en-US" altLang="zh-CN" b="0" dirty="0"/>
              <a:t>fruit,</a:t>
            </a:r>
            <a:r>
              <a:rPr lang="zh-CN" altLang="en-US" b="0" dirty="0"/>
              <a:t> </a:t>
            </a:r>
            <a:endParaRPr lang="en-US" altLang="zh-CN" b="0" dirty="0"/>
          </a:p>
          <a:p>
            <a:r>
              <a:rPr lang="zh-CN" altLang="en-US" b="0" dirty="0"/>
              <a:t>    </a:t>
            </a:r>
            <a:r>
              <a:rPr lang="en-US" altLang="zh-CN" b="0" dirty="0"/>
              <a:t>service:</a:t>
            </a:r>
            <a:r>
              <a:rPr lang="zh-CN" altLang="en-US" b="0" dirty="0"/>
              <a:t> </a:t>
            </a:r>
            <a:r>
              <a:rPr lang="en-US" sz="1200" b="0" i="0" kern="1200" dirty="0">
                <a:solidFill>
                  <a:schemeClr val="tx1"/>
                </a:solidFill>
                <a:effectLst/>
                <a:latin typeface="+mn-lt"/>
                <a:ea typeface="+mn-ea"/>
                <a:cs typeface="+mn-cs"/>
              </a:rPr>
              <a:t>providing oxygen, purifying air, enhancing climate, conserving water, preserving soil, and supporting wildlife.</a:t>
            </a:r>
            <a:endParaRPr lang="en-US" b="0" dirty="0"/>
          </a:p>
        </p:txBody>
      </p:sp>
      <p:sp>
        <p:nvSpPr>
          <p:cNvPr id="4" name="Slide Number Placeholder 3"/>
          <p:cNvSpPr>
            <a:spLocks noGrp="1"/>
          </p:cNvSpPr>
          <p:nvPr>
            <p:ph type="sldNum" sz="quarter" idx="5"/>
          </p:nvPr>
        </p:nvSpPr>
        <p:spPr/>
        <p:txBody>
          <a:bodyPr/>
          <a:lstStyle/>
          <a:p>
            <a:fld id="{F77439EB-3FA6-FB4B-A830-724DD36E3892}" type="slidenum">
              <a:rPr lang="en-US" smtClean="0"/>
              <a:t>2</a:t>
            </a:fld>
            <a:endParaRPr lang="en-US"/>
          </a:p>
        </p:txBody>
      </p:sp>
    </p:spTree>
    <p:extLst>
      <p:ext uri="{BB962C8B-B14F-4D97-AF65-F5344CB8AC3E}">
        <p14:creationId xmlns:p14="http://schemas.microsoft.com/office/powerpoint/2010/main" val="2224741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Times New Roman" panose="02020603050405020304" pitchFamily="18" charset="0"/>
                <a:ea typeface="SimSun" panose="02010600030101010101" pitchFamily="2" charset="-122"/>
              </a:rPr>
              <a:t>&gt;</a:t>
            </a:r>
            <a:r>
              <a:rPr lang="en-US" dirty="0">
                <a:latin typeface="Times New Roman" panose="02020603050405020304" pitchFamily="18" charset="0"/>
                <a:ea typeface="SimSun" panose="02010600030101010101" pitchFamily="2" charset="-122"/>
              </a:rPr>
              <a:t>The reason why macro F1-score is good option for case is it gives the same importance to each class. It will give a low score for models that only perform well on majority classes while perform poor on the minority classes. Meanwhile, it guarantees precision and recall balance. </a:t>
            </a:r>
          </a:p>
          <a:p>
            <a:endParaRPr lang="en-US" dirty="0"/>
          </a:p>
          <a:p>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 </a:t>
            </a:r>
            <a:r>
              <a:rPr lang="en-US" dirty="0">
                <a:solidFill>
                  <a:schemeClr val="accent1"/>
                </a:solidFill>
              </a:rPr>
              <a:t>Borderline-SMOTE</a:t>
            </a:r>
            <a:r>
              <a:rPr lang="zh-CN" altLang="en-US" dirty="0">
                <a:solidFill>
                  <a:schemeClr val="accent1"/>
                </a:solidFill>
              </a:rPr>
              <a:t> </a:t>
            </a:r>
            <a:r>
              <a:rPr lang="en-US" sz="1200" b="0" i="0" kern="1200" dirty="0">
                <a:solidFill>
                  <a:schemeClr val="tx1"/>
                </a:solidFill>
                <a:effectLst/>
                <a:latin typeface="+mn-lt"/>
                <a:ea typeface="+mn-ea"/>
                <a:cs typeface="+mn-cs"/>
              </a:rPr>
              <a:t>only makes synthetic data along the boundary between the two classes</a:t>
            </a:r>
            <a:r>
              <a:rPr lang="en-US" altLang="zh-CN" sz="1200" b="0" i="0" kern="120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5"/>
          </p:nvPr>
        </p:nvSpPr>
        <p:spPr/>
        <p:txBody>
          <a:bodyPr/>
          <a:lstStyle/>
          <a:p>
            <a:fld id="{F77439EB-3FA6-FB4B-A830-724DD36E3892}" type="slidenum">
              <a:rPr lang="en-US" smtClean="0"/>
              <a:t>12</a:t>
            </a:fld>
            <a:endParaRPr lang="en-US"/>
          </a:p>
        </p:txBody>
      </p:sp>
    </p:spTree>
    <p:extLst>
      <p:ext uri="{BB962C8B-B14F-4D97-AF65-F5344CB8AC3E}">
        <p14:creationId xmlns:p14="http://schemas.microsoft.com/office/powerpoint/2010/main" val="3421644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&gt;</a:t>
            </a:r>
            <a:r>
              <a:rPr lang="en-US" sz="1200" kern="1200" dirty="0">
                <a:solidFill>
                  <a:schemeClr val="tx1"/>
                </a:solidFill>
                <a:effectLst/>
                <a:latin typeface="+mn-lt"/>
                <a:ea typeface="+mn-ea"/>
                <a:cs typeface="+mn-cs"/>
              </a:rPr>
              <a:t>Both of the random forest models have the same macro f1-score 0.91 and accuracy 0.93 on the validation set, comparing to 0.88 and 0.93 of the decision tree model without resampling and 0.88 and 0.91 of the decision tree model with resampling. </a:t>
            </a:r>
          </a:p>
          <a:p>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&gt;</a:t>
            </a:r>
            <a:r>
              <a:rPr lang="en-US" sz="1200" kern="1200" dirty="0">
                <a:solidFill>
                  <a:schemeClr val="tx1"/>
                </a:solidFill>
                <a:effectLst/>
                <a:latin typeface="+mn-lt"/>
                <a:ea typeface="+mn-ea"/>
                <a:cs typeface="+mn-cs"/>
              </a:rPr>
              <a:t>Moreover, the random forest models seem to have a slightly better generalization ability on the unseen data since they have a smaller difference in macro f1 scores on the training set and the validation set. </a:t>
            </a:r>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13</a:t>
            </a:fld>
            <a:endParaRPr lang="en-US"/>
          </a:p>
        </p:txBody>
      </p:sp>
    </p:spTree>
    <p:extLst>
      <p:ext uri="{BB962C8B-B14F-4D97-AF65-F5344CB8AC3E}">
        <p14:creationId xmlns:p14="http://schemas.microsoft.com/office/powerpoint/2010/main" val="1475293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test scores are very satisfying and are close to the scores of the validation set. The macro average f1-score and accuracy on the test set are 0.91 and 0.93, which are same as the validation set. The performance on the minority Cover_Type4, 5 and 6 are very stable as well. The recall scores of Cover_Type4 and Cover_Type6 drop 0.01 and 0.02 respectively while the recall score on the Cover_Type5 remains unchanged. The performance on the majority classes are just as good as usual, with f1-scores, recalls, precisions are all above 0.90.</a:t>
            </a:r>
          </a:p>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14</a:t>
            </a:fld>
            <a:endParaRPr lang="en-US"/>
          </a:p>
        </p:txBody>
      </p:sp>
    </p:spTree>
    <p:extLst>
      <p:ext uri="{BB962C8B-B14F-4D97-AF65-F5344CB8AC3E}">
        <p14:creationId xmlns:p14="http://schemas.microsoft.com/office/powerpoint/2010/main" val="124695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&gt;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dataset was retrieved from UCI Machine Learning Repository.</a:t>
            </a:r>
          </a:p>
          <a:p>
            <a:r>
              <a:rPr lang="en-US" altLang="zh-CN" sz="1200" kern="1200" dirty="0">
                <a:solidFill>
                  <a:schemeClr val="tx1"/>
                </a:solidFill>
                <a:effectLst/>
                <a:latin typeface="+mn-lt"/>
                <a:ea typeface="+mn-ea"/>
                <a:cs typeface="+mn-cs"/>
              </a:rPr>
              <a:t>&gt;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501812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54</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4</a:t>
            </a:fld>
            <a:endParaRPr lang="en-US"/>
          </a:p>
        </p:txBody>
      </p:sp>
    </p:spTree>
    <p:extLst>
      <p:ext uri="{BB962C8B-B14F-4D97-AF65-F5344CB8AC3E}">
        <p14:creationId xmlns:p14="http://schemas.microsoft.com/office/powerpoint/2010/main" val="1461926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5</a:t>
            </a:fld>
            <a:endParaRPr lang="en-US"/>
          </a:p>
        </p:txBody>
      </p:sp>
    </p:spTree>
    <p:extLst>
      <p:ext uri="{BB962C8B-B14F-4D97-AF65-F5344CB8AC3E}">
        <p14:creationId xmlns:p14="http://schemas.microsoft.com/office/powerpoint/2010/main" val="398475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Vertical_Distance_To_Hydrology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explaines</a:t>
            </a:r>
            <a:r>
              <a:rPr lang="en-US" sz="1200" kern="1200" dirty="0">
                <a:solidFill>
                  <a:schemeClr val="tx1"/>
                </a:solidFill>
                <a:effectLst/>
                <a:latin typeface="+mn-lt"/>
                <a:ea typeface="+mn-ea"/>
                <a:cs typeface="+mn-cs"/>
              </a:rPr>
              <a:t> the vertical distance from the sample forest to its nearest surface water</a:t>
            </a:r>
            <a:r>
              <a:rPr lang="en-US" altLang="zh-CN" sz="1200" kern="1200" dirty="0">
                <a:solidFill>
                  <a:schemeClr val="tx1"/>
                </a:solidFill>
                <a:effectLst/>
                <a:latin typeface="+mn-lt"/>
                <a:ea typeface="+mn-ea"/>
                <a:cs typeface="+mn-cs"/>
              </a:rPr>
              <a:t>.</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elevation of the patch of forest could be either higher or lower than the elevation of the surface water, resulting in positive or negative values. In addition, near 20% values were negative, ranging from -173 to 0. This information should give strong evidence that the negative data were not caused by input error. </a:t>
            </a:r>
          </a:p>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6</a:t>
            </a:fld>
            <a:endParaRPr lang="en-US"/>
          </a:p>
        </p:txBody>
      </p:sp>
    </p:spTree>
    <p:extLst>
      <p:ext uri="{BB962C8B-B14F-4D97-AF65-F5344CB8AC3E}">
        <p14:creationId xmlns:p14="http://schemas.microsoft.com/office/powerpoint/2010/main" val="4272698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Most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machine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learning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assume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distributed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tends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majority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classes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Type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Such that, I addressed this issue by resampling the data</a:t>
            </a:r>
            <a:r>
              <a:rPr lang="en-US" altLang="zh-CN"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7</a:t>
            </a:fld>
            <a:endParaRPr lang="en-US"/>
          </a:p>
        </p:txBody>
      </p:sp>
    </p:spTree>
    <p:extLst>
      <p:ext uri="{BB962C8B-B14F-4D97-AF65-F5344CB8AC3E}">
        <p14:creationId xmlns:p14="http://schemas.microsoft.com/office/powerpoint/2010/main" val="2682871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elevation of Wilderness_Area4 has the lowest elevation compared to the other areas. Its mean elevation is close 2300m, far less than Wilderness_Area1 and Wilderness_Area3’s 3000m and Wilderness_Area2’s 3200m. Cover_Type3 and 6 might probably favor middle elevation over high elevation. Another thing we found was that Wilderness_Area4 has the shortest average horizontal distance to fire points, given its mean equals to 779m, at least twice smaller than the others. This may suggest that cover type 3 and 5 grow in a drier environment and they are relatively drought tolerant. </a:t>
            </a:r>
            <a:endParaRPr lang="en-US" dirty="0"/>
          </a:p>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8</a:t>
            </a:fld>
            <a:endParaRPr lang="en-US"/>
          </a:p>
        </p:txBody>
      </p:sp>
    </p:spTree>
    <p:extLst>
      <p:ext uri="{BB962C8B-B14F-4D97-AF65-F5344CB8AC3E}">
        <p14:creationId xmlns:p14="http://schemas.microsoft.com/office/powerpoint/2010/main" val="344134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 these seven cover types seem to favor the sunlight over the shade.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Cover_Type3 and Cover_Type2 spread in a wider range, which may suggest they favor the sunlight but are shade tolerant meanwhile. </a:t>
            </a:r>
            <a:endParaRPr lang="en-US" dirty="0"/>
          </a:p>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9</a:t>
            </a:fld>
            <a:endParaRPr lang="en-US"/>
          </a:p>
        </p:txBody>
      </p:sp>
    </p:spTree>
    <p:extLst>
      <p:ext uri="{BB962C8B-B14F-4D97-AF65-F5344CB8AC3E}">
        <p14:creationId xmlns:p14="http://schemas.microsoft.com/office/powerpoint/2010/main" val="2112780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10</a:t>
            </a:fld>
            <a:endParaRPr lang="en-US"/>
          </a:p>
        </p:txBody>
      </p:sp>
    </p:spTree>
    <p:extLst>
      <p:ext uri="{BB962C8B-B14F-4D97-AF65-F5344CB8AC3E}">
        <p14:creationId xmlns:p14="http://schemas.microsoft.com/office/powerpoint/2010/main" val="803571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439EB-3FA6-FB4B-A830-724DD36E3892}" type="slidenum">
              <a:rPr lang="en-US" smtClean="0"/>
              <a:t>11</a:t>
            </a:fld>
            <a:endParaRPr lang="en-US"/>
          </a:p>
        </p:txBody>
      </p:sp>
    </p:spTree>
    <p:extLst>
      <p:ext uri="{BB962C8B-B14F-4D97-AF65-F5344CB8AC3E}">
        <p14:creationId xmlns:p14="http://schemas.microsoft.com/office/powerpoint/2010/main" val="3853544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8/17/21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Isosceles Triangle 70">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030" name="Picture 6">
            <a:extLst>
              <a:ext uri="{FF2B5EF4-FFF2-40B4-BE49-F238E27FC236}">
                <a16:creationId xmlns:a16="http://schemas.microsoft.com/office/drawing/2014/main" id="{37B1F510-8817-894C-9A47-27CC8805AE3D}"/>
              </a:ext>
            </a:extLst>
          </p:cNvPr>
          <p:cNvPicPr>
            <a:picLocks noChangeAspect="1" noChangeArrowheads="1"/>
          </p:cNvPicPr>
          <p:nvPr/>
        </p:nvPicPr>
        <p:blipFill rotWithShape="1">
          <a:blip r:embed="rId2">
            <a:alphaModFix amt="45000"/>
            <a:extLst>
              <a:ext uri="{BEBA8EAE-BF5A-486C-A8C5-ECC9F3942E4B}">
                <a14:imgProps xmlns:a14="http://schemas.microsoft.com/office/drawing/2010/main">
                  <a14:imgLayer r:embed="rId3">
                    <a14:imgEffect>
                      <a14:colorTemperature colorTemp="6422"/>
                    </a14:imgEffect>
                  </a14:imgLayer>
                </a14:imgProps>
              </a:ext>
              <a:ext uri="{28A0092B-C50C-407E-A947-70E740481C1C}">
                <a14:useLocalDpi xmlns:a14="http://schemas.microsoft.com/office/drawing/2010/main" val="0"/>
              </a:ext>
            </a:extLst>
          </a:blip>
          <a:srcRect l="15453" t="19774" r="215" b="40333"/>
          <a:stretch/>
        </p:blipFill>
        <p:spPr bwMode="auto">
          <a:xfrm>
            <a:off x="-2" y="-8467"/>
            <a:ext cx="12009121" cy="3788365"/>
          </a:xfrm>
          <a:prstGeom prst="rect">
            <a:avLst/>
          </a:prstGeom>
          <a:noFill/>
          <a:effectLst>
            <a:glow>
              <a:schemeClr val="accent3">
                <a:lumMod val="20000"/>
                <a:lumOff val="80000"/>
                <a:alpha val="40000"/>
              </a:schemeClr>
            </a:glow>
            <a:softEdge rad="1056530"/>
          </a:effectLst>
          <a:extLst>
            <a:ext uri="{909E8E84-426E-40DD-AFC4-6F175D3DCCD1}">
              <a14:hiddenFill xmlns:a14="http://schemas.microsoft.com/office/drawing/2010/main">
                <a:solidFill>
                  <a:srgbClr val="FFFFFF"/>
                </a:solidFill>
              </a14:hiddenFill>
            </a:ext>
          </a:extLst>
        </p:spPr>
      </p:pic>
      <p:sp>
        <p:nvSpPr>
          <p:cNvPr id="73" name="Parallelogram 72">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9"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4988874-80B4-6D42-A344-E4AAA606A5D4}"/>
              </a:ext>
            </a:extLst>
          </p:cNvPr>
          <p:cNvSpPr>
            <a:spLocks noGrp="1"/>
          </p:cNvSpPr>
          <p:nvPr>
            <p:ph type="ctrTitle"/>
          </p:nvPr>
        </p:nvSpPr>
        <p:spPr>
          <a:xfrm>
            <a:off x="4412343" y="1863434"/>
            <a:ext cx="5105684" cy="2369131"/>
          </a:xfrm>
        </p:spPr>
        <p:txBody>
          <a:bodyPr>
            <a:noAutofit/>
          </a:bodyPr>
          <a:lstStyle/>
          <a:p>
            <a:r>
              <a:rPr lang="en-US" altLang="zh-CN" dirty="0"/>
              <a:t>FOREST</a:t>
            </a:r>
            <a:r>
              <a:rPr lang="zh-CN" altLang="en-US" dirty="0"/>
              <a:t> </a:t>
            </a:r>
            <a:r>
              <a:rPr lang="en-US" altLang="zh-CN" dirty="0"/>
              <a:t>COVER</a:t>
            </a:r>
            <a:r>
              <a:rPr lang="zh-CN" altLang="en-US" dirty="0"/>
              <a:t> </a:t>
            </a:r>
            <a:r>
              <a:rPr lang="en-US" altLang="zh-CN" dirty="0"/>
              <a:t>CLASSIFICATION</a:t>
            </a:r>
            <a:endParaRPr lang="en-US" dirty="0"/>
          </a:p>
        </p:txBody>
      </p:sp>
      <p:sp>
        <p:nvSpPr>
          <p:cNvPr id="3" name="Subtitle 2">
            <a:extLst>
              <a:ext uri="{FF2B5EF4-FFF2-40B4-BE49-F238E27FC236}">
                <a16:creationId xmlns:a16="http://schemas.microsoft.com/office/drawing/2014/main" id="{993067AF-9A5B-DA44-8414-BDA17016A64D}"/>
              </a:ext>
            </a:extLst>
          </p:cNvPr>
          <p:cNvSpPr>
            <a:spLocks noGrp="1"/>
          </p:cNvSpPr>
          <p:nvPr>
            <p:ph type="subTitle" idx="1"/>
          </p:nvPr>
        </p:nvSpPr>
        <p:spPr>
          <a:xfrm>
            <a:off x="4904721" y="4127034"/>
            <a:ext cx="4573037" cy="1096899"/>
          </a:xfrm>
        </p:spPr>
        <p:txBody>
          <a:bodyPr>
            <a:normAutofit/>
          </a:bodyPr>
          <a:lstStyle/>
          <a:p>
            <a:r>
              <a:rPr lang="en-US" altLang="zh-CN" dirty="0">
                <a:solidFill>
                  <a:schemeClr val="accent6">
                    <a:lumMod val="60000"/>
                    <a:lumOff val="40000"/>
                  </a:schemeClr>
                </a:solidFill>
              </a:rPr>
              <a:t>By</a:t>
            </a:r>
            <a:r>
              <a:rPr lang="zh-CN" altLang="en-US" dirty="0">
                <a:solidFill>
                  <a:schemeClr val="accent6">
                    <a:lumMod val="60000"/>
                    <a:lumOff val="40000"/>
                  </a:schemeClr>
                </a:solidFill>
              </a:rPr>
              <a:t> </a:t>
            </a:r>
            <a:r>
              <a:rPr lang="en-US" altLang="zh-CN" dirty="0">
                <a:solidFill>
                  <a:schemeClr val="accent6">
                    <a:lumMod val="60000"/>
                    <a:lumOff val="40000"/>
                  </a:schemeClr>
                </a:solidFill>
              </a:rPr>
              <a:t>Shiping</a:t>
            </a:r>
            <a:r>
              <a:rPr lang="zh-CN" altLang="en-US" dirty="0">
                <a:solidFill>
                  <a:schemeClr val="accent6">
                    <a:lumMod val="60000"/>
                    <a:lumOff val="40000"/>
                  </a:schemeClr>
                </a:solidFill>
              </a:rPr>
              <a:t> </a:t>
            </a:r>
            <a:r>
              <a:rPr lang="en-US" altLang="zh-CN" dirty="0">
                <a:solidFill>
                  <a:schemeClr val="accent6">
                    <a:lumMod val="60000"/>
                    <a:lumOff val="40000"/>
                  </a:schemeClr>
                </a:solidFill>
              </a:rPr>
              <a:t>Li</a:t>
            </a:r>
            <a:endParaRPr lang="en-US" dirty="0">
              <a:solidFill>
                <a:schemeClr val="accent6">
                  <a:lumMod val="60000"/>
                  <a:lumOff val="40000"/>
                </a:schemeClr>
              </a:solidFill>
            </a:endParaRPr>
          </a:p>
        </p:txBody>
      </p:sp>
      <p:sp>
        <p:nvSpPr>
          <p:cNvPr id="85"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55465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32E56F8-B6E7-1046-9B4E-81C69473DD57}"/>
              </a:ext>
            </a:extLst>
          </p:cNvPr>
          <p:cNvGrpSpPr/>
          <p:nvPr/>
        </p:nvGrpSpPr>
        <p:grpSpPr>
          <a:xfrm>
            <a:off x="677334" y="-14149"/>
            <a:ext cx="11557809" cy="6858000"/>
            <a:chOff x="677334" y="-14149"/>
            <a:chExt cx="11557809" cy="6858000"/>
          </a:xfrm>
        </p:grpSpPr>
        <p:sp>
          <p:nvSpPr>
            <p:cNvPr id="8" name="Rectangle 7" descr="d&#10;">
              <a:extLst>
                <a:ext uri="{FF2B5EF4-FFF2-40B4-BE49-F238E27FC236}">
                  <a16:creationId xmlns:a16="http://schemas.microsoft.com/office/drawing/2014/main" id="{A58121E1-D43F-C742-A8B1-F8C29B3FE3D1}"/>
                </a:ext>
              </a:extLst>
            </p:cNvPr>
            <p:cNvSpPr/>
            <p:nvPr/>
          </p:nvSpPr>
          <p:spPr>
            <a:xfrm>
              <a:off x="6670664" y="-14149"/>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6" name="Title 1">
              <a:extLst>
                <a:ext uri="{FF2B5EF4-FFF2-40B4-BE49-F238E27FC236}">
                  <a16:creationId xmlns:a16="http://schemas.microsoft.com/office/drawing/2014/main" id="{24E1681A-0003-FD47-A740-5CC26D2B1FF6}"/>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accent2"/>
                  </a:solidFill>
                  <a:latin typeface="+mn-lt"/>
                </a:rPr>
                <a:t>Data</a:t>
              </a:r>
              <a:r>
                <a:rPr lang="zh-CN" altLang="en-US" dirty="0">
                  <a:solidFill>
                    <a:schemeClr val="accent2"/>
                  </a:solidFill>
                  <a:latin typeface="+mn-lt"/>
                </a:rPr>
                <a:t> </a:t>
              </a:r>
              <a:r>
                <a:rPr lang="en-US" altLang="zh-CN" dirty="0">
                  <a:solidFill>
                    <a:schemeClr val="accent2"/>
                  </a:solidFill>
                  <a:latin typeface="+mn-lt"/>
                </a:rPr>
                <a:t>Exploratory</a:t>
              </a:r>
              <a:r>
                <a:rPr lang="zh-CN" altLang="en-US" dirty="0">
                  <a:solidFill>
                    <a:schemeClr val="accent2"/>
                  </a:solidFill>
                  <a:latin typeface="+mn-lt"/>
                </a:rPr>
                <a:t> </a:t>
              </a:r>
              <a:r>
                <a:rPr lang="en-US" altLang="zh-CN" dirty="0">
                  <a:solidFill>
                    <a:schemeClr val="accent2"/>
                  </a:solidFill>
                  <a:latin typeface="+mn-lt"/>
                </a:rPr>
                <a:t>Analysis</a:t>
              </a:r>
              <a:endParaRPr lang="en-US" dirty="0">
                <a:solidFill>
                  <a:schemeClr val="accent2"/>
                </a:solidFill>
                <a:latin typeface="+mn-lt"/>
              </a:endParaRPr>
            </a:p>
          </p:txBody>
        </p:sp>
        <p:sp>
          <p:nvSpPr>
            <p:cNvPr id="7" name="Rectangle 6">
              <a:extLst>
                <a:ext uri="{FF2B5EF4-FFF2-40B4-BE49-F238E27FC236}">
                  <a16:creationId xmlns:a16="http://schemas.microsoft.com/office/drawing/2014/main" id="{7F482230-999F-704B-9684-6CB4A38C7E32}"/>
                </a:ext>
              </a:extLst>
            </p:cNvPr>
            <p:cNvSpPr/>
            <p:nvPr/>
          </p:nvSpPr>
          <p:spPr>
            <a:xfrm>
              <a:off x="677334" y="1711980"/>
              <a:ext cx="7018524" cy="523220"/>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Distribution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of</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Elevation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by</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Cover</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Type</a:t>
              </a:r>
              <a:r>
                <a:rPr lang="zh-CN" altLang="en-US" sz="2800" dirty="0">
                  <a:solidFill>
                    <a:schemeClr val="accent2"/>
                  </a:solidFill>
                  <a:ea typeface="Times New Roman" panose="02020603050405020304" pitchFamily="18" charset="0"/>
                </a:rPr>
                <a:t> </a:t>
              </a:r>
              <a:endParaRPr lang="en-US" altLang="zh-CN" sz="2800" dirty="0">
                <a:solidFill>
                  <a:schemeClr val="accent2"/>
                </a:solidFill>
                <a:ea typeface="Times New Roman" panose="02020603050405020304" pitchFamily="18" charset="0"/>
              </a:endParaRPr>
            </a:p>
          </p:txBody>
        </p:sp>
      </p:grpSp>
      <p:sp>
        <p:nvSpPr>
          <p:cNvPr id="9" name="Rectangle 8">
            <a:extLst>
              <a:ext uri="{FF2B5EF4-FFF2-40B4-BE49-F238E27FC236}">
                <a16:creationId xmlns:a16="http://schemas.microsoft.com/office/drawing/2014/main" id="{54FC6F25-7646-3F49-9228-37D8D317814A}"/>
              </a:ext>
            </a:extLst>
          </p:cNvPr>
          <p:cNvSpPr/>
          <p:nvPr/>
        </p:nvSpPr>
        <p:spPr>
          <a:xfrm>
            <a:off x="7593188" y="2498155"/>
            <a:ext cx="6096000" cy="3251146"/>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just">
              <a:lnSpc>
                <a:spcPct val="115000"/>
              </a:lnSpc>
              <a:spcBef>
                <a:spcPts val="0"/>
              </a:spcBef>
              <a:spcAft>
                <a:spcPts val="0"/>
              </a:spcAft>
              <a:buFont typeface="Times New Roman" panose="02020603050405020304" pitchFamily="18" charset="0"/>
              <a:buChar char="•"/>
            </a:pPr>
            <a:r>
              <a:rPr lang="en-US" altLang="zh-CN" dirty="0">
                <a:ea typeface="Times New Roman" panose="02020603050405020304" pitchFamily="18" charset="0"/>
              </a:rPr>
              <a:t>Strong</a:t>
            </a:r>
            <a:r>
              <a:rPr lang="zh-CN" altLang="en-US" dirty="0">
                <a:ea typeface="Times New Roman" panose="02020603050405020304" pitchFamily="18" charset="0"/>
              </a:rPr>
              <a:t> </a:t>
            </a:r>
            <a:r>
              <a:rPr lang="en-US" altLang="zh-CN" dirty="0">
                <a:ea typeface="Times New Roman" panose="02020603050405020304" pitchFamily="18" charset="0"/>
              </a:rPr>
              <a:t>variation</a:t>
            </a:r>
            <a:r>
              <a:rPr lang="zh-CN" altLang="en-US" dirty="0">
                <a:ea typeface="Times New Roman" panose="02020603050405020304" pitchFamily="18" charset="0"/>
              </a:rPr>
              <a:t> </a:t>
            </a:r>
            <a:r>
              <a:rPr lang="en-US" altLang="zh-CN" dirty="0">
                <a:ea typeface="Times New Roman" panose="02020603050405020304" pitchFamily="18" charset="0"/>
              </a:rPr>
              <a:t>on</a:t>
            </a:r>
            <a:r>
              <a:rPr lang="zh-CN" altLang="en-US" dirty="0">
                <a:ea typeface="Times New Roman" panose="02020603050405020304" pitchFamily="18" charset="0"/>
              </a:rPr>
              <a:t> </a:t>
            </a:r>
            <a:r>
              <a:rPr lang="en-US" altLang="zh-CN" dirty="0">
                <a:ea typeface="Times New Roman" panose="02020603050405020304" pitchFamily="18" charset="0"/>
              </a:rPr>
              <a:t>the</a:t>
            </a:r>
            <a:r>
              <a:rPr lang="zh-CN" altLang="en-US" dirty="0">
                <a:ea typeface="Times New Roman" panose="02020603050405020304" pitchFamily="18" charset="0"/>
              </a:rPr>
              <a:t> </a:t>
            </a:r>
            <a:r>
              <a:rPr lang="en-US" altLang="zh-CN" dirty="0">
                <a:ea typeface="Times New Roman" panose="02020603050405020304" pitchFamily="18" charset="0"/>
              </a:rPr>
              <a:t>distributions,</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en-US" altLang="zh-CN" dirty="0">
                <a:ea typeface="Times New Roman" panose="02020603050405020304" pitchFamily="18" charset="0"/>
              </a:rPr>
              <a:t>	indicating</a:t>
            </a:r>
            <a:r>
              <a:rPr lang="zh-CN" altLang="en-US" dirty="0">
                <a:ea typeface="Times New Roman" panose="02020603050405020304" pitchFamily="18" charset="0"/>
              </a:rPr>
              <a:t> </a:t>
            </a:r>
            <a:r>
              <a:rPr lang="en-US" altLang="zh-CN" dirty="0">
                <a:ea typeface="Times New Roman" panose="02020603050405020304" pitchFamily="18" charset="0"/>
              </a:rPr>
              <a:t>that</a:t>
            </a:r>
            <a:r>
              <a:rPr lang="zh-CN" altLang="en-US" dirty="0">
                <a:ea typeface="Times New Roman" panose="02020603050405020304" pitchFamily="18" charset="0"/>
              </a:rPr>
              <a:t> </a:t>
            </a:r>
            <a:r>
              <a:rPr lang="en-US" altLang="zh-CN" dirty="0">
                <a:ea typeface="Times New Roman" panose="02020603050405020304" pitchFamily="18" charset="0"/>
              </a:rPr>
              <a:t>elevation</a:t>
            </a:r>
            <a:r>
              <a:rPr lang="zh-CN" altLang="en-US" dirty="0">
                <a:ea typeface="Times New Roman" panose="02020603050405020304" pitchFamily="18" charset="0"/>
              </a:rPr>
              <a:t> </a:t>
            </a:r>
            <a:r>
              <a:rPr lang="en-US" altLang="zh-CN" dirty="0">
                <a:ea typeface="Times New Roman" panose="02020603050405020304" pitchFamily="18" charset="0"/>
              </a:rPr>
              <a:t>is</a:t>
            </a:r>
            <a:r>
              <a:rPr lang="zh-CN" altLang="en-US" dirty="0">
                <a:ea typeface="Times New Roman" panose="02020603050405020304" pitchFamily="18" charset="0"/>
              </a:rPr>
              <a:t> </a:t>
            </a:r>
            <a:r>
              <a:rPr lang="en-US" altLang="zh-CN" dirty="0">
                <a:ea typeface="Times New Roman" panose="02020603050405020304" pitchFamily="18" charset="0"/>
              </a:rPr>
              <a:t>a</a:t>
            </a:r>
            <a:r>
              <a:rPr lang="zh-CN" altLang="en-US" dirty="0">
                <a:ea typeface="Times New Roman" panose="02020603050405020304" pitchFamily="18" charset="0"/>
              </a:rPr>
              <a:t> </a:t>
            </a:r>
            <a:r>
              <a:rPr lang="en-US" altLang="zh-CN" dirty="0">
                <a:ea typeface="Times New Roman" panose="02020603050405020304" pitchFamily="18" charset="0"/>
              </a:rPr>
              <a:t>very</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en-US" altLang="zh-CN" dirty="0">
                <a:ea typeface="Times New Roman" panose="02020603050405020304" pitchFamily="18" charset="0"/>
              </a:rPr>
              <a:t>	useful</a:t>
            </a:r>
            <a:r>
              <a:rPr lang="zh-CN" altLang="en-US" dirty="0">
                <a:ea typeface="Times New Roman" panose="02020603050405020304" pitchFamily="18" charset="0"/>
              </a:rPr>
              <a:t> </a:t>
            </a:r>
            <a:r>
              <a:rPr lang="en-US" altLang="zh-CN" dirty="0">
                <a:ea typeface="Times New Roman" panose="02020603050405020304" pitchFamily="18" charset="0"/>
              </a:rPr>
              <a:t>predictor.</a:t>
            </a:r>
          </a:p>
          <a:p>
            <a:pPr marL="285750" marR="0" lvl="0" indent="-285750" algn="just">
              <a:lnSpc>
                <a:spcPct val="115000"/>
              </a:lnSpc>
              <a:spcBef>
                <a:spcPts val="0"/>
              </a:spcBef>
              <a:spcAft>
                <a:spcPts val="0"/>
              </a:spcAft>
              <a:buFont typeface="Arial" panose="020B0604020202020204" pitchFamily="34" charset="0"/>
              <a:buChar char="•"/>
            </a:pPr>
            <a:r>
              <a:rPr lang="zh-CN" altLang="en-US" dirty="0">
                <a:ea typeface="Times New Roman" panose="02020603050405020304" pitchFamily="18" charset="0"/>
              </a:rPr>
              <a:t> </a:t>
            </a:r>
            <a:r>
              <a:rPr lang="en-US" altLang="zh-CN" dirty="0">
                <a:ea typeface="Times New Roman" panose="02020603050405020304" pitchFamily="18" charset="0"/>
              </a:rPr>
              <a:t>Wider</a:t>
            </a:r>
            <a:r>
              <a:rPr lang="zh-CN" altLang="en-US" dirty="0">
                <a:ea typeface="Times New Roman" panose="02020603050405020304" pitchFamily="18" charset="0"/>
              </a:rPr>
              <a:t> </a:t>
            </a:r>
            <a:r>
              <a:rPr lang="en-US" altLang="zh-CN" dirty="0">
                <a:ea typeface="Times New Roman" panose="02020603050405020304" pitchFamily="18" charset="0"/>
              </a:rPr>
              <a:t>range:</a:t>
            </a:r>
            <a:r>
              <a:rPr lang="zh-CN" altLang="en-US" dirty="0">
                <a:ea typeface="Times New Roman" panose="02020603050405020304" pitchFamily="18" charset="0"/>
              </a:rPr>
              <a:t> </a:t>
            </a:r>
            <a:r>
              <a:rPr lang="en-US" altLang="zh-CN" dirty="0">
                <a:ea typeface="Times New Roman" panose="02020603050405020304" pitchFamily="18" charset="0"/>
              </a:rPr>
              <a:t>more</a:t>
            </a:r>
            <a:r>
              <a:rPr lang="zh-CN" altLang="en-US" dirty="0">
                <a:ea typeface="Times New Roman" panose="02020603050405020304" pitchFamily="18" charset="0"/>
              </a:rPr>
              <a:t> </a:t>
            </a:r>
            <a:r>
              <a:rPr lang="en-US" altLang="zh-CN" dirty="0">
                <a:ea typeface="Times New Roman" panose="02020603050405020304" pitchFamily="18" charset="0"/>
              </a:rPr>
              <a:t>adaptable</a:t>
            </a:r>
            <a:r>
              <a:rPr lang="zh-CN" altLang="en-US" dirty="0">
                <a:ea typeface="Times New Roman" panose="02020603050405020304" pitchFamily="18" charset="0"/>
              </a:rPr>
              <a:t> </a:t>
            </a:r>
            <a:r>
              <a:rPr lang="en-US" altLang="zh-CN" dirty="0">
                <a:ea typeface="Times New Roman" panose="02020603050405020304" pitchFamily="18" charset="0"/>
              </a:rPr>
              <a:t>to</a:t>
            </a:r>
            <a:r>
              <a:rPr lang="zh-CN" altLang="en-US" dirty="0">
                <a:ea typeface="Times New Roman" panose="02020603050405020304" pitchFamily="18" charset="0"/>
              </a:rPr>
              <a:t> </a:t>
            </a:r>
            <a:r>
              <a:rPr lang="en-US" altLang="zh-CN" dirty="0">
                <a:ea typeface="Times New Roman" panose="02020603050405020304" pitchFamily="18" charset="0"/>
              </a:rPr>
              <a:t>climate</a:t>
            </a:r>
          </a:p>
          <a:p>
            <a:pPr lvl="1" algn="just">
              <a:lnSpc>
                <a:spcPct val="115000"/>
              </a:lnSpc>
            </a:pPr>
            <a:r>
              <a:rPr lang="en-US" altLang="zh-CN" dirty="0">
                <a:ea typeface="Times New Roman" panose="02020603050405020304" pitchFamily="18" charset="0"/>
              </a:rPr>
              <a:t>change,</a:t>
            </a:r>
            <a:r>
              <a:rPr lang="zh-CN" altLang="en-US" dirty="0">
                <a:ea typeface="Times New Roman" panose="02020603050405020304" pitchFamily="18" charset="0"/>
              </a:rPr>
              <a:t> </a:t>
            </a:r>
            <a:r>
              <a:rPr lang="en-US" altLang="zh-CN" dirty="0">
                <a:ea typeface="Times New Roman" panose="02020603050405020304" pitchFamily="18" charset="0"/>
              </a:rPr>
              <a:t>vice</a:t>
            </a:r>
            <a:r>
              <a:rPr lang="zh-CN" altLang="en-US" dirty="0">
                <a:ea typeface="Times New Roman" panose="02020603050405020304" pitchFamily="18" charset="0"/>
              </a:rPr>
              <a:t> </a:t>
            </a:r>
            <a:r>
              <a:rPr lang="en-US" altLang="zh-CN" dirty="0">
                <a:ea typeface="Times New Roman" panose="02020603050405020304" pitchFamily="18" charset="0"/>
              </a:rPr>
              <a:t>versa.</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L="342900" marR="0" lvl="0" indent="-342900" algn="just">
              <a:lnSpc>
                <a:spcPct val="115000"/>
              </a:lnSpc>
              <a:spcBef>
                <a:spcPts val="0"/>
              </a:spcBef>
              <a:spcAft>
                <a:spcPts val="0"/>
              </a:spcAft>
              <a:buFont typeface="Times New Roman" panose="02020603050405020304" pitchFamily="18" charset="0"/>
              <a:buChar char="•"/>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lvl="1" algn="just">
              <a:lnSpc>
                <a:spcPct val="115000"/>
              </a:lnSpc>
            </a:pPr>
            <a:r>
              <a:rPr lang="en-US" altLang="zh-CN" dirty="0">
                <a:ea typeface="Times New Roman" panose="02020603050405020304" pitchFamily="18" charset="0"/>
              </a:rPr>
              <a:t>					</a:t>
            </a:r>
            <a:r>
              <a:rPr lang="zh-CN" altLang="en-US" dirty="0">
                <a:ea typeface="Times New Roman" panose="02020603050405020304" pitchFamily="18" charset="0"/>
              </a:rPr>
              <a:t> </a:t>
            </a:r>
            <a:endParaRPr lang="en-US" dirty="0">
              <a:ea typeface="Times New Roman" panose="02020603050405020304" pitchFamily="18" charset="0"/>
            </a:endParaRPr>
          </a:p>
        </p:txBody>
      </p:sp>
      <p:pic>
        <p:nvPicPr>
          <p:cNvPr id="4" name="Picture 3">
            <a:extLst>
              <a:ext uri="{FF2B5EF4-FFF2-40B4-BE49-F238E27FC236}">
                <a16:creationId xmlns:a16="http://schemas.microsoft.com/office/drawing/2014/main" id="{8E128961-7602-0F4A-91E1-2C40723F07F5}"/>
              </a:ext>
            </a:extLst>
          </p:cNvPr>
          <p:cNvPicPr>
            <a:picLocks noChangeAspect="1"/>
          </p:cNvPicPr>
          <p:nvPr/>
        </p:nvPicPr>
        <p:blipFill>
          <a:blip r:embed="rId3"/>
          <a:stretch>
            <a:fillRect/>
          </a:stretch>
        </p:blipFill>
        <p:spPr>
          <a:xfrm>
            <a:off x="902187" y="2498155"/>
            <a:ext cx="6793671" cy="3852688"/>
          </a:xfrm>
          <a:prstGeom prst="rect">
            <a:avLst/>
          </a:prstGeom>
        </p:spPr>
      </p:pic>
    </p:spTree>
    <p:extLst>
      <p:ext uri="{BB962C8B-B14F-4D97-AF65-F5344CB8AC3E}">
        <p14:creationId xmlns:p14="http://schemas.microsoft.com/office/powerpoint/2010/main" val="2703334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F4513A-2D81-1C41-A042-95C29214D57B}"/>
              </a:ext>
            </a:extLst>
          </p:cNvPr>
          <p:cNvSpPr/>
          <p:nvPr/>
        </p:nvSpPr>
        <p:spPr>
          <a:xfrm>
            <a:off x="5419066" y="2576322"/>
            <a:ext cx="3196297" cy="102130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lvl="1" algn="just">
              <a:lnSpc>
                <a:spcPct val="115000"/>
              </a:lnSpc>
            </a:pPr>
            <a:r>
              <a:rPr lang="en-US" altLang="zh-CN" dirty="0">
                <a:ea typeface="Times New Roman" panose="02020603050405020304" pitchFamily="18" charset="0"/>
              </a:rPr>
              <a:t>					</a:t>
            </a:r>
            <a:r>
              <a:rPr lang="zh-CN" altLang="en-US" dirty="0">
                <a:ea typeface="Times New Roman" panose="02020603050405020304" pitchFamily="18" charset="0"/>
              </a:rPr>
              <a:t> </a:t>
            </a:r>
            <a:endParaRPr lang="en-US" dirty="0">
              <a:ea typeface="Times New Roman" panose="02020603050405020304" pitchFamily="18" charset="0"/>
            </a:endParaRPr>
          </a:p>
        </p:txBody>
      </p:sp>
      <p:grpSp>
        <p:nvGrpSpPr>
          <p:cNvPr id="18" name="Group 17">
            <a:extLst>
              <a:ext uri="{FF2B5EF4-FFF2-40B4-BE49-F238E27FC236}">
                <a16:creationId xmlns:a16="http://schemas.microsoft.com/office/drawing/2014/main" id="{920FD028-C36A-A649-B594-1E63F1BB64C5}"/>
              </a:ext>
            </a:extLst>
          </p:cNvPr>
          <p:cNvGrpSpPr/>
          <p:nvPr/>
        </p:nvGrpSpPr>
        <p:grpSpPr>
          <a:xfrm>
            <a:off x="677334" y="-32480"/>
            <a:ext cx="11515323" cy="6858000"/>
            <a:chOff x="677334" y="-32480"/>
            <a:chExt cx="11515323" cy="6858000"/>
          </a:xfrm>
        </p:grpSpPr>
        <p:sp>
          <p:nvSpPr>
            <p:cNvPr id="8" name="Title 1">
              <a:extLst>
                <a:ext uri="{FF2B5EF4-FFF2-40B4-BE49-F238E27FC236}">
                  <a16:creationId xmlns:a16="http://schemas.microsoft.com/office/drawing/2014/main" id="{D52D6FAC-A8C0-0540-91A5-E09E902755E5}"/>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accent2"/>
                  </a:solidFill>
                  <a:latin typeface="+mn-lt"/>
                </a:rPr>
                <a:t>Data</a:t>
              </a:r>
              <a:r>
                <a:rPr lang="zh-CN" altLang="en-US" dirty="0">
                  <a:solidFill>
                    <a:schemeClr val="accent2"/>
                  </a:solidFill>
                  <a:latin typeface="+mn-lt"/>
                </a:rPr>
                <a:t> </a:t>
              </a:r>
              <a:r>
                <a:rPr lang="en-US" altLang="zh-CN" dirty="0">
                  <a:solidFill>
                    <a:schemeClr val="accent2"/>
                  </a:solidFill>
                  <a:latin typeface="+mn-lt"/>
                </a:rPr>
                <a:t>Exploratory</a:t>
              </a:r>
              <a:r>
                <a:rPr lang="zh-CN" altLang="en-US" dirty="0">
                  <a:solidFill>
                    <a:schemeClr val="accent2"/>
                  </a:solidFill>
                  <a:latin typeface="+mn-lt"/>
                </a:rPr>
                <a:t> </a:t>
              </a:r>
              <a:r>
                <a:rPr lang="en-US" altLang="zh-CN" dirty="0">
                  <a:solidFill>
                    <a:schemeClr val="accent2"/>
                  </a:solidFill>
                  <a:latin typeface="+mn-lt"/>
                </a:rPr>
                <a:t>Analysis</a:t>
              </a:r>
              <a:endParaRPr lang="en-US" dirty="0">
                <a:solidFill>
                  <a:schemeClr val="accent2"/>
                </a:solidFill>
                <a:latin typeface="+mn-lt"/>
              </a:endParaRPr>
            </a:p>
          </p:txBody>
        </p:sp>
        <p:sp>
          <p:nvSpPr>
            <p:cNvPr id="10" name="Rectangle 9" descr="d&#10;">
              <a:extLst>
                <a:ext uri="{FF2B5EF4-FFF2-40B4-BE49-F238E27FC236}">
                  <a16:creationId xmlns:a16="http://schemas.microsoft.com/office/drawing/2014/main" id="{9E541806-823F-C543-B2C8-AAB0A7043DFD}"/>
                </a:ext>
              </a:extLst>
            </p:cNvPr>
            <p:cNvSpPr/>
            <p:nvPr/>
          </p:nvSpPr>
          <p:spPr>
            <a:xfrm>
              <a:off x="6628178" y="-3248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 name="Rectangle 8">
              <a:extLst>
                <a:ext uri="{FF2B5EF4-FFF2-40B4-BE49-F238E27FC236}">
                  <a16:creationId xmlns:a16="http://schemas.microsoft.com/office/drawing/2014/main" id="{58CA68EB-64CD-3849-A891-59328CAF9295}"/>
                </a:ext>
              </a:extLst>
            </p:cNvPr>
            <p:cNvSpPr/>
            <p:nvPr/>
          </p:nvSpPr>
          <p:spPr>
            <a:xfrm>
              <a:off x="677334" y="1711980"/>
              <a:ext cx="8355172" cy="523220"/>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Distribution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of</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Euclidean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Distance</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to</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Hydrology</a:t>
              </a:r>
            </a:p>
          </p:txBody>
        </p:sp>
      </p:grpSp>
      <p:pic>
        <p:nvPicPr>
          <p:cNvPr id="11" name="Picture 10" descr="Chart&#10;&#10;Description automatically generated">
            <a:extLst>
              <a:ext uri="{FF2B5EF4-FFF2-40B4-BE49-F238E27FC236}">
                <a16:creationId xmlns:a16="http://schemas.microsoft.com/office/drawing/2014/main" id="{7027333A-EB21-A94E-9418-7F8E4D5C5EA5}"/>
              </a:ext>
            </a:extLst>
          </p:cNvPr>
          <p:cNvPicPr/>
          <p:nvPr/>
        </p:nvPicPr>
        <p:blipFill>
          <a:blip r:embed="rId3"/>
          <a:stretch>
            <a:fillRect/>
          </a:stretch>
        </p:blipFill>
        <p:spPr>
          <a:xfrm>
            <a:off x="1003744" y="2206624"/>
            <a:ext cx="6692114" cy="4041775"/>
          </a:xfrm>
          <a:prstGeom prst="rect">
            <a:avLst/>
          </a:prstGeom>
        </p:spPr>
      </p:pic>
      <p:sp>
        <p:nvSpPr>
          <p:cNvPr id="13" name="Rectangle 12">
            <a:extLst>
              <a:ext uri="{FF2B5EF4-FFF2-40B4-BE49-F238E27FC236}">
                <a16:creationId xmlns:a16="http://schemas.microsoft.com/office/drawing/2014/main" id="{D1D3766A-BA40-A94C-839E-9E116DD7F535}"/>
              </a:ext>
            </a:extLst>
          </p:cNvPr>
          <p:cNvSpPr/>
          <p:nvPr/>
        </p:nvSpPr>
        <p:spPr>
          <a:xfrm>
            <a:off x="7593188" y="3102341"/>
            <a:ext cx="6096000" cy="4843890"/>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just">
              <a:lnSpc>
                <a:spcPct val="115000"/>
              </a:lnSpc>
              <a:spcBef>
                <a:spcPts val="0"/>
              </a:spcBef>
              <a:spcAft>
                <a:spcPts val="0"/>
              </a:spcAft>
              <a:buFont typeface="Times New Roman" panose="02020603050405020304" pitchFamily="18" charset="0"/>
              <a:buChar char="•"/>
            </a:pPr>
            <a:r>
              <a:rPr lang="en-US" altLang="zh-CN" dirty="0">
                <a:ea typeface="Times New Roman" panose="02020603050405020304" pitchFamily="18" charset="0"/>
              </a:rPr>
              <a:t>Based</a:t>
            </a:r>
            <a:r>
              <a:rPr lang="zh-CN" altLang="en-US" dirty="0">
                <a:ea typeface="Times New Roman" panose="02020603050405020304" pitchFamily="18" charset="0"/>
              </a:rPr>
              <a:t> </a:t>
            </a:r>
            <a:r>
              <a:rPr lang="en-US" altLang="zh-CN" dirty="0">
                <a:ea typeface="Times New Roman" panose="02020603050405020304" pitchFamily="18" charset="0"/>
              </a:rPr>
              <a:t>on</a:t>
            </a:r>
            <a:r>
              <a:rPr lang="zh-CN" altLang="en-US" dirty="0">
                <a:ea typeface="Times New Roman" panose="02020603050405020304" pitchFamily="18" charset="0"/>
              </a:rPr>
              <a:t> </a:t>
            </a:r>
            <a:r>
              <a:rPr lang="en-US" altLang="zh-CN" dirty="0">
                <a:ea typeface="Times New Roman" panose="02020603050405020304" pitchFamily="18" charset="0"/>
              </a:rPr>
              <a:t>the</a:t>
            </a:r>
            <a:r>
              <a:rPr lang="zh-CN" altLang="en-US" dirty="0">
                <a:ea typeface="Times New Roman" panose="02020603050405020304" pitchFamily="18" charset="0"/>
              </a:rPr>
              <a:t> </a:t>
            </a:r>
            <a:r>
              <a:rPr lang="en-US" altLang="zh-CN" dirty="0">
                <a:ea typeface="Times New Roman" panose="02020603050405020304" pitchFamily="18" charset="0"/>
              </a:rPr>
              <a:t>vertical</a:t>
            </a:r>
            <a:r>
              <a:rPr lang="zh-CN" altLang="en-US" dirty="0">
                <a:ea typeface="Times New Roman" panose="02020603050405020304" pitchFamily="18" charset="0"/>
              </a:rPr>
              <a:t> </a:t>
            </a:r>
            <a:r>
              <a:rPr lang="en-US" altLang="zh-CN" dirty="0">
                <a:ea typeface="Times New Roman" panose="02020603050405020304" pitchFamily="18" charset="0"/>
              </a:rPr>
              <a:t>and</a:t>
            </a:r>
            <a:r>
              <a:rPr lang="zh-CN" altLang="en-US" dirty="0">
                <a:ea typeface="Times New Roman" panose="02020603050405020304" pitchFamily="18" charset="0"/>
              </a:rPr>
              <a:t> </a:t>
            </a:r>
            <a:r>
              <a:rPr lang="en-US" altLang="zh-CN" dirty="0">
                <a:ea typeface="Times New Roman" panose="02020603050405020304" pitchFamily="18" charset="0"/>
              </a:rPr>
              <a:t>horizontal</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a:ea typeface="Times New Roman" panose="02020603050405020304" pitchFamily="18" charset="0"/>
              </a:rPr>
              <a:t>distance</a:t>
            </a:r>
            <a:r>
              <a:rPr lang="zh-CN" altLang="en-US" dirty="0">
                <a:ea typeface="Times New Roman" panose="02020603050405020304" pitchFamily="18" charset="0"/>
              </a:rPr>
              <a:t> </a:t>
            </a:r>
            <a:r>
              <a:rPr lang="en-US" altLang="zh-CN" dirty="0">
                <a:ea typeface="Times New Roman" panose="02020603050405020304" pitchFamily="18" charset="0"/>
              </a:rPr>
              <a:t>to</a:t>
            </a:r>
            <a:r>
              <a:rPr lang="zh-CN" altLang="en-US" dirty="0">
                <a:ea typeface="Times New Roman" panose="02020603050405020304" pitchFamily="18" charset="0"/>
              </a:rPr>
              <a:t> </a:t>
            </a:r>
            <a:r>
              <a:rPr lang="en-US" altLang="zh-CN" dirty="0">
                <a:ea typeface="Times New Roman" panose="02020603050405020304" pitchFamily="18" charset="0"/>
              </a:rPr>
              <a:t>hydrology,</a:t>
            </a:r>
            <a:r>
              <a:rPr lang="zh-CN" altLang="en-US" dirty="0">
                <a:ea typeface="Times New Roman" panose="02020603050405020304" pitchFamily="18" charset="0"/>
              </a:rPr>
              <a:t> </a:t>
            </a:r>
            <a:r>
              <a:rPr lang="en-US" altLang="zh-CN" dirty="0">
                <a:ea typeface="Times New Roman" panose="02020603050405020304" pitchFamily="18" charset="0"/>
              </a:rPr>
              <a:t>I</a:t>
            </a:r>
            <a:r>
              <a:rPr lang="zh-CN" altLang="en-US" dirty="0">
                <a:ea typeface="Times New Roman" panose="02020603050405020304" pitchFamily="18" charset="0"/>
              </a:rPr>
              <a:t> </a:t>
            </a:r>
            <a:r>
              <a:rPr lang="en-US" altLang="zh-CN" dirty="0">
                <a:ea typeface="Times New Roman" panose="02020603050405020304" pitchFamily="18" charset="0"/>
              </a:rPr>
              <a:t>created</a:t>
            </a:r>
            <a:r>
              <a:rPr lang="zh-CN" altLang="en-US" dirty="0">
                <a:ea typeface="Times New Roman" panose="02020603050405020304" pitchFamily="18" charset="0"/>
              </a:rPr>
              <a:t> </a:t>
            </a:r>
            <a:r>
              <a:rPr lang="en-US" altLang="zh-CN" dirty="0">
                <a:ea typeface="Times New Roman" panose="02020603050405020304" pitchFamily="18" charset="0"/>
              </a:rPr>
              <a:t>the</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err="1">
                <a:ea typeface="Times New Roman" panose="02020603050405020304" pitchFamily="18" charset="0"/>
              </a:rPr>
              <a:t>euclidean</a:t>
            </a:r>
            <a:r>
              <a:rPr lang="zh-CN" altLang="en-US" dirty="0">
                <a:ea typeface="Times New Roman" panose="02020603050405020304" pitchFamily="18" charset="0"/>
              </a:rPr>
              <a:t> </a:t>
            </a:r>
            <a:r>
              <a:rPr lang="en-US" altLang="zh-CN" dirty="0">
                <a:ea typeface="Times New Roman" panose="02020603050405020304" pitchFamily="18" charset="0"/>
              </a:rPr>
              <a:t>distance</a:t>
            </a:r>
            <a:r>
              <a:rPr lang="zh-CN" altLang="en-US" dirty="0">
                <a:ea typeface="Times New Roman" panose="02020603050405020304" pitchFamily="18" charset="0"/>
              </a:rPr>
              <a:t> </a:t>
            </a:r>
            <a:r>
              <a:rPr lang="en-US" altLang="zh-CN" dirty="0">
                <a:ea typeface="Times New Roman" panose="02020603050405020304" pitchFamily="18" charset="0"/>
              </a:rPr>
              <a:t>to</a:t>
            </a:r>
            <a:r>
              <a:rPr lang="zh-CN" altLang="en-US" dirty="0">
                <a:ea typeface="Times New Roman" panose="02020603050405020304" pitchFamily="18" charset="0"/>
              </a:rPr>
              <a:t> </a:t>
            </a:r>
            <a:r>
              <a:rPr lang="en-US" altLang="zh-CN" dirty="0">
                <a:ea typeface="Times New Roman" panose="02020603050405020304" pitchFamily="18" charset="0"/>
              </a:rPr>
              <a:t>hydrology.</a:t>
            </a:r>
            <a:r>
              <a:rPr lang="zh-CN" altLang="en-US" dirty="0">
                <a:ea typeface="Times New Roman" panose="02020603050405020304" pitchFamily="18" charset="0"/>
              </a:rPr>
              <a:t> </a:t>
            </a:r>
            <a:endParaRPr lang="en-US" altLang="zh-CN" dirty="0">
              <a:ea typeface="Times New Roman" panose="02020603050405020304" pitchFamily="18" charset="0"/>
            </a:endParaRPr>
          </a:p>
          <a:p>
            <a:pPr marL="285750" marR="0" lvl="0" indent="-285750" algn="just">
              <a:lnSpc>
                <a:spcPct val="115000"/>
              </a:lnSpc>
              <a:spcBef>
                <a:spcPts val="0"/>
              </a:spcBef>
              <a:spcAft>
                <a:spcPts val="0"/>
              </a:spcAft>
              <a:buFont typeface="Arial" panose="020B0604020202020204" pitchFamily="34" charset="0"/>
              <a:buChar char="•"/>
            </a:pPr>
            <a:r>
              <a:rPr lang="en-US" altLang="zh-CN" dirty="0">
                <a:ea typeface="Times New Roman" panose="02020603050405020304" pitchFamily="18" charset="0"/>
              </a:rPr>
              <a:t>All</a:t>
            </a:r>
            <a:r>
              <a:rPr lang="zh-CN" altLang="en-US" dirty="0">
                <a:ea typeface="Times New Roman" panose="02020603050405020304" pitchFamily="18" charset="0"/>
              </a:rPr>
              <a:t> </a:t>
            </a:r>
            <a:r>
              <a:rPr lang="en-US" altLang="zh-CN" dirty="0">
                <a:ea typeface="Times New Roman" panose="02020603050405020304" pitchFamily="18" charset="0"/>
              </a:rPr>
              <a:t>right</a:t>
            </a:r>
            <a:r>
              <a:rPr lang="zh-CN" altLang="en-US" dirty="0">
                <a:ea typeface="Times New Roman" panose="02020603050405020304" pitchFamily="18" charset="0"/>
              </a:rPr>
              <a:t> </a:t>
            </a:r>
            <a:r>
              <a:rPr lang="en-US" altLang="zh-CN" dirty="0">
                <a:ea typeface="Times New Roman" panose="02020603050405020304" pitchFamily="18" charset="0"/>
              </a:rPr>
              <a:t>skewed</a:t>
            </a:r>
            <a:r>
              <a:rPr lang="zh-CN" altLang="en-US" dirty="0">
                <a:ea typeface="Times New Roman" panose="02020603050405020304" pitchFamily="18" charset="0"/>
              </a:rPr>
              <a:t> </a:t>
            </a:r>
            <a:r>
              <a:rPr lang="en-US" altLang="zh-CN" dirty="0">
                <a:ea typeface="Times New Roman" panose="02020603050405020304" pitchFamily="18" charset="0"/>
              </a:rPr>
              <a:t>--&gt;</a:t>
            </a:r>
            <a:r>
              <a:rPr lang="zh-CN" altLang="en-US" dirty="0">
                <a:ea typeface="Times New Roman" panose="02020603050405020304" pitchFamily="18" charset="0"/>
              </a:rPr>
              <a:t>  </a:t>
            </a:r>
            <a:r>
              <a:rPr lang="en-US" altLang="zh-CN" dirty="0">
                <a:ea typeface="Times New Roman" panose="02020603050405020304" pitchFamily="18" charset="0"/>
              </a:rPr>
              <a:t>Thrive</a:t>
            </a:r>
            <a:r>
              <a:rPr lang="zh-CN" altLang="en-US" dirty="0">
                <a:ea typeface="Times New Roman" panose="02020603050405020304" pitchFamily="18" charset="0"/>
              </a:rPr>
              <a:t> </a:t>
            </a:r>
            <a:r>
              <a:rPr lang="en-US" altLang="zh-CN" dirty="0">
                <a:ea typeface="Times New Roman" panose="02020603050405020304" pitchFamily="18" charset="0"/>
              </a:rPr>
              <a:t>in</a:t>
            </a:r>
            <a:r>
              <a:rPr lang="zh-CN" altLang="en-US" dirty="0">
                <a:ea typeface="Times New Roman" panose="02020603050405020304" pitchFamily="18" charset="0"/>
              </a:rPr>
              <a:t> </a:t>
            </a:r>
            <a:r>
              <a:rPr lang="en-US" altLang="zh-CN" dirty="0">
                <a:ea typeface="Times New Roman" panose="02020603050405020304" pitchFamily="18" charset="0"/>
              </a:rPr>
              <a:t>moisture</a:t>
            </a:r>
          </a:p>
          <a:p>
            <a:pPr marL="285750" marR="0" lvl="0" indent="-285750" algn="just">
              <a:lnSpc>
                <a:spcPct val="115000"/>
              </a:lnSpc>
              <a:spcBef>
                <a:spcPts val="0"/>
              </a:spcBef>
              <a:spcAft>
                <a:spcPts val="0"/>
              </a:spcAft>
              <a:buFont typeface="Arial" panose="020B0604020202020204" pitchFamily="34" charset="0"/>
              <a:buChar char="•"/>
            </a:pPr>
            <a:r>
              <a:rPr lang="en-US" altLang="zh-CN" dirty="0">
                <a:ea typeface="Times New Roman" panose="02020603050405020304" pitchFamily="18" charset="0"/>
              </a:rPr>
              <a:t>Cover</a:t>
            </a:r>
            <a:r>
              <a:rPr lang="zh-CN" altLang="en-US" dirty="0">
                <a:ea typeface="Times New Roman" panose="02020603050405020304" pitchFamily="18" charset="0"/>
              </a:rPr>
              <a:t> </a:t>
            </a:r>
            <a:r>
              <a:rPr lang="en-US" altLang="zh-CN" dirty="0">
                <a:ea typeface="Times New Roman" panose="02020603050405020304" pitchFamily="18" charset="0"/>
              </a:rPr>
              <a:t>type</a:t>
            </a:r>
            <a:r>
              <a:rPr lang="zh-CN" altLang="en-US" dirty="0">
                <a:ea typeface="Times New Roman" panose="02020603050405020304" pitchFamily="18" charset="0"/>
              </a:rPr>
              <a:t> </a:t>
            </a:r>
            <a:r>
              <a:rPr lang="en-US" altLang="zh-CN" dirty="0">
                <a:ea typeface="Times New Roman" panose="02020603050405020304" pitchFamily="18" charset="0"/>
              </a:rPr>
              <a:t>4:</a:t>
            </a:r>
            <a:r>
              <a:rPr lang="zh-CN" altLang="en-US" dirty="0">
                <a:ea typeface="Times New Roman" panose="02020603050405020304" pitchFamily="18" charset="0"/>
              </a:rPr>
              <a:t> </a:t>
            </a:r>
            <a:r>
              <a:rPr lang="en-US" altLang="zh-CN" dirty="0">
                <a:ea typeface="Times New Roman" panose="02020603050405020304" pitchFamily="18" charset="0"/>
              </a:rPr>
              <a:t>needs</a:t>
            </a:r>
            <a:r>
              <a:rPr lang="zh-CN" altLang="en-US" dirty="0">
                <a:ea typeface="Times New Roman" panose="02020603050405020304" pitchFamily="18" charset="0"/>
              </a:rPr>
              <a:t> </a:t>
            </a:r>
            <a:r>
              <a:rPr lang="en-US" altLang="zh-CN" dirty="0">
                <a:ea typeface="Times New Roman" panose="02020603050405020304" pitchFamily="18" charset="0"/>
              </a:rPr>
              <a:t>more</a:t>
            </a:r>
            <a:r>
              <a:rPr lang="zh-CN" altLang="en-US" dirty="0">
                <a:ea typeface="Times New Roman" panose="02020603050405020304" pitchFamily="18" charset="0"/>
              </a:rPr>
              <a:t> </a:t>
            </a:r>
            <a:r>
              <a:rPr lang="en-US" altLang="zh-CN" dirty="0">
                <a:ea typeface="Times New Roman" panose="02020603050405020304" pitchFamily="18" charset="0"/>
              </a:rPr>
              <a:t>water</a:t>
            </a:r>
            <a:r>
              <a:rPr lang="zh-CN" altLang="en-US" dirty="0">
                <a:ea typeface="Times New Roman" panose="02020603050405020304" pitchFamily="18" charset="0"/>
              </a:rPr>
              <a:t> </a:t>
            </a:r>
            <a:r>
              <a:rPr lang="en-US" altLang="zh-CN" dirty="0">
                <a:ea typeface="Times New Roman" panose="02020603050405020304" pitchFamily="18" charset="0"/>
              </a:rPr>
              <a:t>or</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a:ea typeface="Times New Roman" panose="02020603050405020304" pitchFamily="18" charset="0"/>
              </a:rPr>
              <a:t>drought</a:t>
            </a:r>
            <a:r>
              <a:rPr lang="zh-CN" altLang="en-US" dirty="0">
                <a:ea typeface="Times New Roman" panose="02020603050405020304" pitchFamily="18" charset="0"/>
              </a:rPr>
              <a:t> </a:t>
            </a:r>
            <a:r>
              <a:rPr lang="en-US" altLang="zh-CN" dirty="0">
                <a:ea typeface="Times New Roman" panose="02020603050405020304" pitchFamily="18" charset="0"/>
              </a:rPr>
              <a:t>intolerant.</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L="342900" marR="0" lvl="0" indent="-342900" algn="just">
              <a:lnSpc>
                <a:spcPct val="115000"/>
              </a:lnSpc>
              <a:spcBef>
                <a:spcPts val="0"/>
              </a:spcBef>
              <a:spcAft>
                <a:spcPts val="0"/>
              </a:spcAft>
              <a:buFont typeface="Times New Roman" panose="02020603050405020304" pitchFamily="18" charset="0"/>
              <a:buChar char="•"/>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lvl="1" algn="just">
              <a:lnSpc>
                <a:spcPct val="115000"/>
              </a:lnSpc>
            </a:pPr>
            <a:r>
              <a:rPr lang="en-US" altLang="zh-CN" dirty="0">
                <a:ea typeface="Times New Roman" panose="02020603050405020304" pitchFamily="18" charset="0"/>
              </a:rPr>
              <a:t>					</a:t>
            </a:r>
            <a:r>
              <a:rPr lang="zh-CN" altLang="en-US" dirty="0">
                <a:ea typeface="Times New Roman" panose="02020603050405020304" pitchFamily="18" charset="0"/>
              </a:rPr>
              <a:t> </a:t>
            </a:r>
            <a:endParaRPr lang="en-US" dirty="0">
              <a:ea typeface="Times New Roman" panose="02020603050405020304" pitchFamily="18" charset="0"/>
            </a:endParaRPr>
          </a:p>
        </p:txBody>
      </p:sp>
    </p:spTree>
    <p:extLst>
      <p:ext uri="{BB962C8B-B14F-4D97-AF65-F5344CB8AC3E}">
        <p14:creationId xmlns:p14="http://schemas.microsoft.com/office/powerpoint/2010/main" val="10689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DA3A8C-00C7-D64D-97A4-0222DFA8AD36}"/>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accent2"/>
                </a:solidFill>
                <a:latin typeface="+mn-lt"/>
              </a:rPr>
              <a:t>Model</a:t>
            </a:r>
            <a:r>
              <a:rPr lang="zh-CN" altLang="en-US" dirty="0">
                <a:solidFill>
                  <a:schemeClr val="accent2"/>
                </a:solidFill>
                <a:latin typeface="+mn-lt"/>
              </a:rPr>
              <a:t> </a:t>
            </a:r>
            <a:r>
              <a:rPr lang="en-US" altLang="zh-CN" dirty="0">
                <a:solidFill>
                  <a:schemeClr val="accent2"/>
                </a:solidFill>
                <a:latin typeface="+mn-lt"/>
              </a:rPr>
              <a:t>Selection</a:t>
            </a:r>
            <a:r>
              <a:rPr lang="zh-CN" altLang="en-US" dirty="0">
                <a:solidFill>
                  <a:schemeClr val="accent2"/>
                </a:solidFill>
                <a:latin typeface="+mn-lt"/>
              </a:rPr>
              <a:t> </a:t>
            </a:r>
            <a:endParaRPr lang="en-US" dirty="0">
              <a:solidFill>
                <a:schemeClr val="accent2"/>
              </a:solidFill>
              <a:latin typeface="+mn-lt"/>
            </a:endParaRPr>
          </a:p>
        </p:txBody>
      </p:sp>
      <p:sp>
        <p:nvSpPr>
          <p:cNvPr id="6" name="Rectangle 5">
            <a:extLst>
              <a:ext uri="{FF2B5EF4-FFF2-40B4-BE49-F238E27FC236}">
                <a16:creationId xmlns:a16="http://schemas.microsoft.com/office/drawing/2014/main" id="{4A2E9EE5-7ACC-D942-A5FA-D755ADAB4C4E}"/>
              </a:ext>
            </a:extLst>
          </p:cNvPr>
          <p:cNvSpPr/>
          <p:nvPr/>
        </p:nvSpPr>
        <p:spPr>
          <a:xfrm>
            <a:off x="677334" y="1711980"/>
            <a:ext cx="3467616" cy="954107"/>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Some</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Background</a:t>
            </a:r>
          </a:p>
          <a:p>
            <a:endParaRPr lang="en-US" altLang="zh-CN" sz="2800" dirty="0">
              <a:solidFill>
                <a:schemeClr val="accent2"/>
              </a:solidFill>
              <a:ea typeface="Times New Roman" panose="02020603050405020304" pitchFamily="18" charset="0"/>
            </a:endParaRPr>
          </a:p>
        </p:txBody>
      </p:sp>
      <p:grpSp>
        <p:nvGrpSpPr>
          <p:cNvPr id="34" name="Group 33">
            <a:extLst>
              <a:ext uri="{FF2B5EF4-FFF2-40B4-BE49-F238E27FC236}">
                <a16:creationId xmlns:a16="http://schemas.microsoft.com/office/drawing/2014/main" id="{3752B775-FF74-0045-B117-B2FBBCC80D94}"/>
              </a:ext>
            </a:extLst>
          </p:cNvPr>
          <p:cNvGrpSpPr/>
          <p:nvPr/>
        </p:nvGrpSpPr>
        <p:grpSpPr>
          <a:xfrm>
            <a:off x="1223482" y="0"/>
            <a:ext cx="10966012" cy="6858000"/>
            <a:chOff x="1223482" y="0"/>
            <a:chExt cx="10966012" cy="6858000"/>
          </a:xfrm>
        </p:grpSpPr>
        <p:sp>
          <p:nvSpPr>
            <p:cNvPr id="12" name="Rectangle 11" descr="d&#10;">
              <a:extLst>
                <a:ext uri="{FF2B5EF4-FFF2-40B4-BE49-F238E27FC236}">
                  <a16:creationId xmlns:a16="http://schemas.microsoft.com/office/drawing/2014/main" id="{3713B073-16B4-0F42-B6D5-820992058D04}"/>
                </a:ext>
              </a:extLst>
            </p:cNvPr>
            <p:cNvSpPr/>
            <p:nvPr/>
          </p:nvSpPr>
          <p:spPr>
            <a:xfrm>
              <a:off x="6625015" y="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nvGrpSpPr>
            <p:cNvPr id="14" name="Group 13">
              <a:extLst>
                <a:ext uri="{FF2B5EF4-FFF2-40B4-BE49-F238E27FC236}">
                  <a16:creationId xmlns:a16="http://schemas.microsoft.com/office/drawing/2014/main" id="{66F921BF-9BB7-1749-B3FE-93A278888CDB}"/>
                </a:ext>
              </a:extLst>
            </p:cNvPr>
            <p:cNvGrpSpPr/>
            <p:nvPr/>
          </p:nvGrpSpPr>
          <p:grpSpPr>
            <a:xfrm>
              <a:off x="1223482" y="2540000"/>
              <a:ext cx="9174947" cy="714962"/>
              <a:chOff x="968300" y="2540000"/>
              <a:chExt cx="9174947" cy="714962"/>
            </a:xfrm>
          </p:grpSpPr>
          <p:sp>
            <p:nvSpPr>
              <p:cNvPr id="9" name="Rectangle 8">
                <a:extLst>
                  <a:ext uri="{FF2B5EF4-FFF2-40B4-BE49-F238E27FC236}">
                    <a16:creationId xmlns:a16="http://schemas.microsoft.com/office/drawing/2014/main" id="{58F85FDE-58E5-3749-B1FF-197A68926419}"/>
                  </a:ext>
                </a:extLst>
              </p:cNvPr>
              <p:cNvSpPr/>
              <p:nvPr/>
            </p:nvSpPr>
            <p:spPr>
              <a:xfrm>
                <a:off x="968300" y="2540000"/>
                <a:ext cx="4330842" cy="708064"/>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t>64%</a:t>
                </a:r>
                <a:r>
                  <a:rPr lang="zh-CN" altLang="en-US" sz="2400" dirty="0"/>
                  <a:t> </a:t>
                </a:r>
                <a:r>
                  <a:rPr lang="en-US" altLang="zh-CN" sz="2400" dirty="0"/>
                  <a:t>Training</a:t>
                </a:r>
                <a:r>
                  <a:rPr lang="zh-CN" altLang="en-US" sz="2400" dirty="0"/>
                  <a:t> </a:t>
                </a:r>
                <a:r>
                  <a:rPr lang="en-US" altLang="zh-CN" sz="2400" dirty="0"/>
                  <a:t>Set</a:t>
                </a:r>
                <a:endParaRPr lang="en-US" sz="2400" dirty="0"/>
              </a:p>
            </p:txBody>
          </p:sp>
          <p:sp>
            <p:nvSpPr>
              <p:cNvPr id="10" name="Rectangle 9">
                <a:extLst>
                  <a:ext uri="{FF2B5EF4-FFF2-40B4-BE49-F238E27FC236}">
                    <a16:creationId xmlns:a16="http://schemas.microsoft.com/office/drawing/2014/main" id="{62326B4B-9857-3749-940B-9C7E3728D9B2}"/>
                  </a:ext>
                </a:extLst>
              </p:cNvPr>
              <p:cNvSpPr/>
              <p:nvPr/>
            </p:nvSpPr>
            <p:spPr>
              <a:xfrm>
                <a:off x="5346490" y="2540000"/>
                <a:ext cx="2370845" cy="714962"/>
              </a:xfrm>
              <a:prstGeom prst="rect">
                <a:avLst/>
              </a:prstGeom>
              <a:solidFill>
                <a:srgbClr val="6ACB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sz="2400" dirty="0"/>
              </a:p>
              <a:p>
                <a:pPr algn="ctr"/>
                <a:r>
                  <a:rPr lang="en-US" altLang="zh-CN" sz="2400" dirty="0"/>
                  <a:t>16%</a:t>
                </a:r>
                <a:r>
                  <a:rPr lang="zh-CN" altLang="en-US" sz="2400" dirty="0"/>
                  <a:t> </a:t>
                </a:r>
                <a:r>
                  <a:rPr lang="en-US" altLang="zh-CN" sz="2400" dirty="0"/>
                  <a:t>Validation</a:t>
                </a:r>
                <a:r>
                  <a:rPr lang="zh-CN" altLang="en-US" sz="2400" dirty="0"/>
                  <a:t> </a:t>
                </a:r>
                <a:r>
                  <a:rPr lang="en-US" altLang="zh-CN" sz="2400" dirty="0"/>
                  <a:t>Set</a:t>
                </a:r>
                <a:endParaRPr lang="en-US" sz="2400" dirty="0"/>
              </a:p>
              <a:p>
                <a:pPr algn="ctr"/>
                <a:endParaRPr lang="en-US" dirty="0">
                  <a:solidFill>
                    <a:schemeClr val="accent3"/>
                  </a:solidFill>
                </a:endParaRPr>
              </a:p>
            </p:txBody>
          </p:sp>
          <p:sp>
            <p:nvSpPr>
              <p:cNvPr id="11" name="Rectangle 10">
                <a:extLst>
                  <a:ext uri="{FF2B5EF4-FFF2-40B4-BE49-F238E27FC236}">
                    <a16:creationId xmlns:a16="http://schemas.microsoft.com/office/drawing/2014/main" id="{A2B4A3E2-1D9A-E149-B566-B200B5212A7B}"/>
                  </a:ext>
                </a:extLst>
              </p:cNvPr>
              <p:cNvSpPr/>
              <p:nvPr/>
            </p:nvSpPr>
            <p:spPr>
              <a:xfrm>
                <a:off x="7772401" y="2540000"/>
                <a:ext cx="2370846" cy="714962"/>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t>20%</a:t>
                </a:r>
                <a:r>
                  <a:rPr lang="zh-CN" altLang="en-US" sz="2400" dirty="0"/>
                  <a:t> </a:t>
                </a:r>
                <a:r>
                  <a:rPr lang="en-US" altLang="zh-CN" sz="2400" dirty="0"/>
                  <a:t>Test</a:t>
                </a:r>
                <a:r>
                  <a:rPr lang="zh-CN" altLang="en-US" sz="2400" dirty="0"/>
                  <a:t> </a:t>
                </a:r>
                <a:r>
                  <a:rPr lang="en-US" altLang="zh-CN" sz="2400" dirty="0"/>
                  <a:t>Set</a:t>
                </a:r>
                <a:endParaRPr lang="en-US" sz="2400" dirty="0"/>
              </a:p>
            </p:txBody>
          </p:sp>
        </p:grpSp>
      </p:grpSp>
      <p:sp>
        <p:nvSpPr>
          <p:cNvPr id="13" name="TextBox 12">
            <a:extLst>
              <a:ext uri="{FF2B5EF4-FFF2-40B4-BE49-F238E27FC236}">
                <a16:creationId xmlns:a16="http://schemas.microsoft.com/office/drawing/2014/main" id="{7DE9B3D7-9A4C-914B-A652-AD78FB7C8CF6}"/>
              </a:ext>
            </a:extLst>
          </p:cNvPr>
          <p:cNvSpPr txBox="1"/>
          <p:nvPr/>
        </p:nvSpPr>
        <p:spPr>
          <a:xfrm>
            <a:off x="968300" y="3535039"/>
            <a:ext cx="7003840" cy="369332"/>
          </a:xfrm>
          <a:prstGeom prst="rect">
            <a:avLst/>
          </a:prstGeom>
          <a:noFill/>
        </p:spPr>
        <p:txBody>
          <a:bodyPr wrap="none" rtlCol="0">
            <a:spAutoFit/>
          </a:bodyPr>
          <a:lstStyle/>
          <a:p>
            <a:r>
              <a:rPr lang="en-US" altLang="zh-CN" dirty="0"/>
              <a:t>Metric</a:t>
            </a:r>
            <a:r>
              <a:rPr lang="zh-CN" altLang="en-US" dirty="0"/>
              <a:t> </a:t>
            </a:r>
            <a:r>
              <a:rPr lang="en-US" altLang="zh-CN" dirty="0"/>
              <a:t>used</a:t>
            </a:r>
            <a:r>
              <a:rPr lang="zh-CN" altLang="en-US" dirty="0"/>
              <a:t> </a:t>
            </a:r>
            <a:r>
              <a:rPr lang="en-US" altLang="zh-CN" dirty="0"/>
              <a:t>to</a:t>
            </a:r>
            <a:r>
              <a:rPr lang="zh-CN" altLang="en-US" dirty="0"/>
              <a:t> </a:t>
            </a:r>
            <a:r>
              <a:rPr lang="en-US" altLang="zh-CN" dirty="0"/>
              <a:t>measure</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Macro</a:t>
            </a:r>
            <a:r>
              <a:rPr lang="zh-CN" altLang="en-US" dirty="0"/>
              <a:t> </a:t>
            </a:r>
            <a:r>
              <a:rPr lang="en-US" altLang="zh-CN" dirty="0"/>
              <a:t>Average</a:t>
            </a:r>
            <a:r>
              <a:rPr lang="zh-CN" altLang="en-US" dirty="0"/>
              <a:t> </a:t>
            </a:r>
            <a:r>
              <a:rPr lang="en-US" altLang="zh-CN" dirty="0"/>
              <a:t>F1-score</a:t>
            </a:r>
            <a:endParaRPr lang="en-US" dirty="0"/>
          </a:p>
        </p:txBody>
      </p:sp>
      <p:sp>
        <p:nvSpPr>
          <p:cNvPr id="15" name="Rectangle 14">
            <a:extLst>
              <a:ext uri="{FF2B5EF4-FFF2-40B4-BE49-F238E27FC236}">
                <a16:creationId xmlns:a16="http://schemas.microsoft.com/office/drawing/2014/main" id="{84D799C2-F973-CC47-98ED-5D33C80B46F0}"/>
              </a:ext>
            </a:extLst>
          </p:cNvPr>
          <p:cNvSpPr/>
          <p:nvPr/>
        </p:nvSpPr>
        <p:spPr>
          <a:xfrm>
            <a:off x="677334" y="4364549"/>
            <a:ext cx="3773790" cy="954107"/>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4</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Candidate</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Models</a:t>
            </a:r>
          </a:p>
          <a:p>
            <a:endParaRPr lang="en-US" altLang="zh-CN" sz="2800" dirty="0">
              <a:solidFill>
                <a:schemeClr val="accent2"/>
              </a:solidFill>
              <a:ea typeface="Times New Roman" panose="02020603050405020304" pitchFamily="18" charset="0"/>
            </a:endParaRPr>
          </a:p>
        </p:txBody>
      </p:sp>
      <p:sp>
        <p:nvSpPr>
          <p:cNvPr id="17" name="TextBox 16">
            <a:extLst>
              <a:ext uri="{FF2B5EF4-FFF2-40B4-BE49-F238E27FC236}">
                <a16:creationId xmlns:a16="http://schemas.microsoft.com/office/drawing/2014/main" id="{E61F75EF-5F82-0D4D-A6E2-222B311C9065}"/>
              </a:ext>
            </a:extLst>
          </p:cNvPr>
          <p:cNvSpPr txBox="1"/>
          <p:nvPr/>
        </p:nvSpPr>
        <p:spPr>
          <a:xfrm>
            <a:off x="1155304" y="5023146"/>
            <a:ext cx="4594784" cy="1754326"/>
          </a:xfrm>
          <a:prstGeom prst="rect">
            <a:avLst/>
          </a:prstGeom>
          <a:noFill/>
        </p:spPr>
        <p:txBody>
          <a:bodyPr wrap="none" rtlCol="0">
            <a:spAutoFit/>
          </a:bodyPr>
          <a:lstStyle/>
          <a:p>
            <a:pPr marL="342900" indent="-342900">
              <a:buFont typeface="+mj-lt"/>
              <a:buAutoNum type="arabicPeriod"/>
            </a:pPr>
            <a:r>
              <a:rPr lang="en-US" altLang="zh-CN" dirty="0"/>
              <a:t>Decision</a:t>
            </a:r>
            <a:r>
              <a:rPr lang="zh-CN" altLang="en-US" dirty="0"/>
              <a:t> </a:t>
            </a:r>
            <a:r>
              <a:rPr lang="en-US" altLang="zh-CN" dirty="0"/>
              <a:t>Tree</a:t>
            </a:r>
            <a:r>
              <a:rPr lang="zh-CN" altLang="en-US" dirty="0"/>
              <a:t> </a:t>
            </a:r>
            <a:r>
              <a:rPr lang="en-US" altLang="zh-CN" dirty="0"/>
              <a:t>Model</a:t>
            </a:r>
            <a:r>
              <a:rPr lang="zh-CN" altLang="en-US" dirty="0"/>
              <a:t> </a:t>
            </a:r>
            <a:r>
              <a:rPr lang="en-US" altLang="zh-CN" dirty="0"/>
              <a:t>W/O</a:t>
            </a:r>
            <a:r>
              <a:rPr lang="zh-CN" altLang="en-US" dirty="0"/>
              <a:t> </a:t>
            </a:r>
            <a:r>
              <a:rPr lang="en-US" altLang="zh-CN" dirty="0"/>
              <a:t>Resampling</a:t>
            </a:r>
          </a:p>
          <a:p>
            <a:pPr marL="342900" indent="-342900">
              <a:buFont typeface="+mj-lt"/>
              <a:buAutoNum type="arabicPeriod"/>
            </a:pPr>
            <a:r>
              <a:rPr lang="en-US" altLang="zh-CN" dirty="0"/>
              <a:t>Decision</a:t>
            </a:r>
            <a:r>
              <a:rPr lang="zh-CN" altLang="en-US" dirty="0"/>
              <a:t> </a:t>
            </a:r>
            <a:r>
              <a:rPr lang="en-US" altLang="zh-CN" dirty="0"/>
              <a:t>Tree</a:t>
            </a:r>
            <a:r>
              <a:rPr lang="zh-CN" altLang="en-US" dirty="0"/>
              <a:t> </a:t>
            </a:r>
            <a:r>
              <a:rPr lang="en-US" altLang="zh-CN" dirty="0"/>
              <a:t>Model</a:t>
            </a:r>
            <a:r>
              <a:rPr lang="zh-CN" altLang="en-US" dirty="0"/>
              <a:t>  </a:t>
            </a:r>
            <a:r>
              <a:rPr lang="en-US" altLang="zh-CN" dirty="0"/>
              <a:t>W/</a:t>
            </a:r>
            <a:r>
              <a:rPr lang="zh-CN" altLang="en-US" dirty="0"/>
              <a:t> </a:t>
            </a:r>
            <a:r>
              <a:rPr lang="en-US" altLang="zh-CN" dirty="0"/>
              <a:t>Resampling</a:t>
            </a:r>
            <a:r>
              <a:rPr lang="zh-CN" altLang="en-US" dirty="0"/>
              <a:t> </a:t>
            </a:r>
            <a:endParaRPr lang="en-US" altLang="zh-CN" dirty="0"/>
          </a:p>
          <a:p>
            <a:pPr marL="342900" indent="-342900">
              <a:buFont typeface="+mj-lt"/>
              <a:buAutoNum type="arabicPeriod"/>
            </a:pPr>
            <a:r>
              <a:rPr lang="en-US" altLang="zh-CN" dirty="0"/>
              <a:t>Random</a:t>
            </a:r>
            <a:r>
              <a:rPr lang="zh-CN" altLang="en-US" dirty="0"/>
              <a:t> </a:t>
            </a:r>
            <a:r>
              <a:rPr lang="en-US" altLang="zh-CN" dirty="0"/>
              <a:t>Forest</a:t>
            </a:r>
            <a:r>
              <a:rPr lang="zh-CN" altLang="en-US" dirty="0"/>
              <a:t> </a:t>
            </a:r>
            <a:r>
              <a:rPr lang="en-US" altLang="zh-CN" dirty="0"/>
              <a:t>Model</a:t>
            </a:r>
            <a:r>
              <a:rPr lang="zh-CN" altLang="en-US" dirty="0"/>
              <a:t>  </a:t>
            </a:r>
            <a:r>
              <a:rPr lang="en-US" altLang="zh-CN" dirty="0"/>
              <a:t>W/O</a:t>
            </a:r>
            <a:r>
              <a:rPr lang="zh-CN" altLang="en-US" dirty="0"/>
              <a:t> </a:t>
            </a:r>
            <a:r>
              <a:rPr lang="en-US" altLang="zh-CN" dirty="0"/>
              <a:t>Resampling</a:t>
            </a:r>
          </a:p>
          <a:p>
            <a:pPr marL="342900" indent="-342900">
              <a:buFont typeface="+mj-lt"/>
              <a:buAutoNum type="arabicPeriod"/>
            </a:pPr>
            <a:r>
              <a:rPr lang="en-US" altLang="zh-CN" dirty="0"/>
              <a:t>Random</a:t>
            </a:r>
            <a:r>
              <a:rPr lang="zh-CN" altLang="en-US" dirty="0"/>
              <a:t> </a:t>
            </a:r>
            <a:r>
              <a:rPr lang="en-US" altLang="zh-CN" dirty="0"/>
              <a:t>Forest</a:t>
            </a:r>
            <a:r>
              <a:rPr lang="zh-CN" altLang="en-US" dirty="0"/>
              <a:t> </a:t>
            </a:r>
            <a:r>
              <a:rPr lang="en-US" altLang="zh-CN" dirty="0"/>
              <a:t>Model</a:t>
            </a:r>
            <a:r>
              <a:rPr lang="zh-CN" altLang="en-US" dirty="0"/>
              <a:t> </a:t>
            </a:r>
            <a:r>
              <a:rPr lang="en-US" altLang="zh-CN" dirty="0"/>
              <a:t>W/Resampling</a:t>
            </a:r>
            <a:r>
              <a:rPr lang="zh-CN" altLang="en-US" dirty="0"/>
              <a:t> </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dirty="0"/>
          </a:p>
        </p:txBody>
      </p:sp>
      <p:sp>
        <p:nvSpPr>
          <p:cNvPr id="21" name="TextBox 20">
            <a:extLst>
              <a:ext uri="{FF2B5EF4-FFF2-40B4-BE49-F238E27FC236}">
                <a16:creationId xmlns:a16="http://schemas.microsoft.com/office/drawing/2014/main" id="{52D3873B-6B87-484E-91C3-4F3A0F94AA67}"/>
              </a:ext>
            </a:extLst>
          </p:cNvPr>
          <p:cNvSpPr txBox="1"/>
          <p:nvPr/>
        </p:nvSpPr>
        <p:spPr>
          <a:xfrm>
            <a:off x="7569095" y="4292342"/>
            <a:ext cx="3202526" cy="646331"/>
          </a:xfrm>
          <a:prstGeom prst="rect">
            <a:avLst/>
          </a:prstGeom>
          <a:noFill/>
        </p:spPr>
        <p:txBody>
          <a:bodyPr wrap="square" rtlCol="0">
            <a:spAutoFit/>
          </a:bodyPr>
          <a:lstStyle/>
          <a:p>
            <a:r>
              <a:rPr lang="en-US" altLang="zh-CN" dirty="0">
                <a:solidFill>
                  <a:schemeClr val="accent1"/>
                </a:solidFill>
              </a:rPr>
              <a:t>The</a:t>
            </a:r>
            <a:r>
              <a:rPr lang="zh-CN" altLang="en-US" dirty="0">
                <a:solidFill>
                  <a:schemeClr val="accent1"/>
                </a:solidFill>
              </a:rPr>
              <a:t> </a:t>
            </a:r>
            <a:r>
              <a:rPr lang="en-US" altLang="zh-CN" dirty="0">
                <a:solidFill>
                  <a:schemeClr val="accent1"/>
                </a:solidFill>
              </a:rPr>
              <a:t>Resampling</a:t>
            </a:r>
            <a:r>
              <a:rPr lang="zh-CN" altLang="en-US" dirty="0">
                <a:solidFill>
                  <a:schemeClr val="accent1"/>
                </a:solidFill>
              </a:rPr>
              <a:t> </a:t>
            </a:r>
            <a:r>
              <a:rPr lang="en-US" altLang="zh-CN" dirty="0">
                <a:solidFill>
                  <a:schemeClr val="accent1"/>
                </a:solidFill>
              </a:rPr>
              <a:t>method</a:t>
            </a:r>
            <a:r>
              <a:rPr lang="zh-CN" altLang="en-US" dirty="0">
                <a:solidFill>
                  <a:schemeClr val="accent1"/>
                </a:solidFill>
              </a:rPr>
              <a:t> </a:t>
            </a:r>
            <a:r>
              <a:rPr lang="en-US" altLang="zh-CN" dirty="0">
                <a:solidFill>
                  <a:schemeClr val="accent1"/>
                </a:solidFill>
              </a:rPr>
              <a:t>we</a:t>
            </a:r>
            <a:r>
              <a:rPr lang="zh-CN" altLang="en-US" dirty="0">
                <a:solidFill>
                  <a:schemeClr val="accent1"/>
                </a:solidFill>
              </a:rPr>
              <a:t> </a:t>
            </a:r>
            <a:r>
              <a:rPr lang="en-US" altLang="zh-CN" dirty="0">
                <a:solidFill>
                  <a:schemeClr val="accent1"/>
                </a:solidFill>
              </a:rPr>
              <a:t>used</a:t>
            </a:r>
            <a:r>
              <a:rPr lang="zh-CN" altLang="en-US" dirty="0">
                <a:solidFill>
                  <a:schemeClr val="accent1"/>
                </a:solidFill>
              </a:rPr>
              <a:t> </a:t>
            </a:r>
            <a:r>
              <a:rPr lang="en-US" altLang="zh-CN" dirty="0">
                <a:solidFill>
                  <a:schemeClr val="accent1"/>
                </a:solidFill>
              </a:rPr>
              <a:t>is</a:t>
            </a:r>
            <a:r>
              <a:rPr lang="zh-CN" altLang="en-US" dirty="0">
                <a:solidFill>
                  <a:schemeClr val="accent1"/>
                </a:solidFill>
              </a:rPr>
              <a:t> </a:t>
            </a:r>
            <a:r>
              <a:rPr lang="en-US" dirty="0">
                <a:solidFill>
                  <a:schemeClr val="accent1"/>
                </a:solidFill>
              </a:rPr>
              <a:t>Borderline-SMOTE</a:t>
            </a:r>
            <a:r>
              <a:rPr lang="en-US" altLang="zh-CN" dirty="0">
                <a:solidFill>
                  <a:schemeClr val="accent1"/>
                </a:solidFill>
              </a:rPr>
              <a:t>.</a:t>
            </a:r>
            <a:r>
              <a:rPr lang="zh-CN" altLang="en-US" dirty="0">
                <a:solidFill>
                  <a:schemeClr val="accent1"/>
                </a:solidFill>
              </a:rPr>
              <a:t> </a:t>
            </a:r>
            <a:r>
              <a:rPr lang="en-US" dirty="0">
                <a:solidFill>
                  <a:schemeClr val="accent1"/>
                </a:solidFill>
              </a:rPr>
              <a:t> </a:t>
            </a:r>
            <a:r>
              <a:rPr lang="zh-CN" altLang="en-US" dirty="0">
                <a:solidFill>
                  <a:schemeClr val="accent1"/>
                </a:solidFill>
              </a:rPr>
              <a:t> </a:t>
            </a:r>
            <a:endParaRPr lang="en-US" dirty="0">
              <a:solidFill>
                <a:schemeClr val="accent1"/>
              </a:solidFill>
            </a:endParaRPr>
          </a:p>
        </p:txBody>
      </p:sp>
      <p:sp>
        <p:nvSpPr>
          <p:cNvPr id="22" name="TextBox 21">
            <a:extLst>
              <a:ext uri="{FF2B5EF4-FFF2-40B4-BE49-F238E27FC236}">
                <a16:creationId xmlns:a16="http://schemas.microsoft.com/office/drawing/2014/main" id="{C37346BD-1C61-9746-86C5-321FFF969F11}"/>
              </a:ext>
            </a:extLst>
          </p:cNvPr>
          <p:cNvSpPr txBox="1"/>
          <p:nvPr/>
        </p:nvSpPr>
        <p:spPr>
          <a:xfrm>
            <a:off x="6096000" y="5911702"/>
            <a:ext cx="184731" cy="369332"/>
          </a:xfrm>
          <a:prstGeom prst="rect">
            <a:avLst/>
          </a:prstGeom>
          <a:noFill/>
        </p:spPr>
        <p:txBody>
          <a:bodyPr wrap="none" rtlCol="0">
            <a:spAutoFit/>
          </a:bodyPr>
          <a:lstStyle/>
          <a:p>
            <a:endParaRPr lang="en-US" dirty="0"/>
          </a:p>
        </p:txBody>
      </p:sp>
      <p:pic>
        <p:nvPicPr>
          <p:cNvPr id="23" name="Picture 22">
            <a:extLst>
              <a:ext uri="{FF2B5EF4-FFF2-40B4-BE49-F238E27FC236}">
                <a16:creationId xmlns:a16="http://schemas.microsoft.com/office/drawing/2014/main" id="{3CB1F0E2-A0D9-CE40-87B7-B1EE420A4BF6}"/>
              </a:ext>
            </a:extLst>
          </p:cNvPr>
          <p:cNvPicPr>
            <a:picLocks noChangeAspect="1"/>
          </p:cNvPicPr>
          <p:nvPr/>
        </p:nvPicPr>
        <p:blipFill>
          <a:blip r:embed="rId3"/>
          <a:stretch>
            <a:fillRect/>
          </a:stretch>
        </p:blipFill>
        <p:spPr>
          <a:xfrm>
            <a:off x="7356397" y="5038026"/>
            <a:ext cx="1433087" cy="1400883"/>
          </a:xfrm>
          <a:prstGeom prst="rect">
            <a:avLst/>
          </a:prstGeom>
        </p:spPr>
      </p:pic>
      <p:pic>
        <p:nvPicPr>
          <p:cNvPr id="24" name="Picture 23">
            <a:extLst>
              <a:ext uri="{FF2B5EF4-FFF2-40B4-BE49-F238E27FC236}">
                <a16:creationId xmlns:a16="http://schemas.microsoft.com/office/drawing/2014/main" id="{3B915C4A-18E6-1E46-91B9-5616D225AF34}"/>
              </a:ext>
            </a:extLst>
          </p:cNvPr>
          <p:cNvPicPr>
            <a:picLocks noChangeAspect="1"/>
          </p:cNvPicPr>
          <p:nvPr/>
        </p:nvPicPr>
        <p:blipFill>
          <a:blip r:embed="rId4"/>
          <a:stretch>
            <a:fillRect/>
          </a:stretch>
        </p:blipFill>
        <p:spPr>
          <a:xfrm>
            <a:off x="9392628" y="5027820"/>
            <a:ext cx="1465291" cy="1449189"/>
          </a:xfrm>
          <a:prstGeom prst="rect">
            <a:avLst/>
          </a:prstGeom>
        </p:spPr>
      </p:pic>
      <p:cxnSp>
        <p:nvCxnSpPr>
          <p:cNvPr id="26" name="Straight Arrow Connector 25">
            <a:extLst>
              <a:ext uri="{FF2B5EF4-FFF2-40B4-BE49-F238E27FC236}">
                <a16:creationId xmlns:a16="http://schemas.microsoft.com/office/drawing/2014/main" id="{DDFF42FE-7EC3-D546-A0E4-2DB85B8F67E8}"/>
              </a:ext>
            </a:extLst>
          </p:cNvPr>
          <p:cNvCxnSpPr>
            <a:cxnSpLocks/>
          </p:cNvCxnSpPr>
          <p:nvPr/>
        </p:nvCxnSpPr>
        <p:spPr>
          <a:xfrm>
            <a:off x="8849172" y="6282024"/>
            <a:ext cx="58572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Rectangle 29">
            <a:extLst>
              <a:ext uri="{FF2B5EF4-FFF2-40B4-BE49-F238E27FC236}">
                <a16:creationId xmlns:a16="http://schemas.microsoft.com/office/drawing/2014/main" id="{E61B2874-4A3E-884B-B0F2-83C94C2D6BE5}"/>
              </a:ext>
            </a:extLst>
          </p:cNvPr>
          <p:cNvSpPr/>
          <p:nvPr/>
        </p:nvSpPr>
        <p:spPr>
          <a:xfrm>
            <a:off x="7356397" y="6058474"/>
            <a:ext cx="1459214" cy="380435"/>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CE40447-BD9B-D347-9F4E-C54CC5675C56}"/>
              </a:ext>
            </a:extLst>
          </p:cNvPr>
          <p:cNvSpPr/>
          <p:nvPr/>
        </p:nvSpPr>
        <p:spPr>
          <a:xfrm>
            <a:off x="9421793" y="6058473"/>
            <a:ext cx="1459214" cy="380435"/>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6" name="TextBox 35">
            <a:extLst>
              <a:ext uri="{FF2B5EF4-FFF2-40B4-BE49-F238E27FC236}">
                <a16:creationId xmlns:a16="http://schemas.microsoft.com/office/drawing/2014/main" id="{D5E6979A-A4DD-134B-AF60-127CD7B6A6D4}"/>
              </a:ext>
            </a:extLst>
          </p:cNvPr>
          <p:cNvSpPr txBox="1"/>
          <p:nvPr/>
        </p:nvSpPr>
        <p:spPr>
          <a:xfrm>
            <a:off x="7260553" y="6457156"/>
            <a:ext cx="1650901" cy="307777"/>
          </a:xfrm>
          <a:prstGeom prst="rect">
            <a:avLst/>
          </a:prstGeom>
          <a:noFill/>
        </p:spPr>
        <p:txBody>
          <a:bodyPr wrap="none" rtlCol="0">
            <a:spAutoFit/>
          </a:bodyPr>
          <a:lstStyle/>
          <a:p>
            <a:r>
              <a:rPr lang="en-US" altLang="zh-CN" sz="1400" dirty="0"/>
              <a:t>Old</a:t>
            </a:r>
            <a:r>
              <a:rPr lang="zh-CN" altLang="en-US" sz="1400" dirty="0"/>
              <a:t> </a:t>
            </a:r>
            <a:r>
              <a:rPr lang="en-US" altLang="zh-CN" sz="1400" dirty="0"/>
              <a:t>Data(Training)</a:t>
            </a:r>
            <a:endParaRPr lang="en-US" sz="1400" dirty="0"/>
          </a:p>
        </p:txBody>
      </p:sp>
      <p:sp>
        <p:nvSpPr>
          <p:cNvPr id="37" name="TextBox 36">
            <a:extLst>
              <a:ext uri="{FF2B5EF4-FFF2-40B4-BE49-F238E27FC236}">
                <a16:creationId xmlns:a16="http://schemas.microsoft.com/office/drawing/2014/main" id="{4133021E-85F7-7D4B-99C5-D6505181A3BD}"/>
              </a:ext>
            </a:extLst>
          </p:cNvPr>
          <p:cNvSpPr txBox="1"/>
          <p:nvPr/>
        </p:nvSpPr>
        <p:spPr>
          <a:xfrm>
            <a:off x="9336264" y="6462019"/>
            <a:ext cx="1723036" cy="307777"/>
          </a:xfrm>
          <a:prstGeom prst="rect">
            <a:avLst/>
          </a:prstGeom>
          <a:noFill/>
        </p:spPr>
        <p:txBody>
          <a:bodyPr wrap="none" rtlCol="0">
            <a:spAutoFit/>
          </a:bodyPr>
          <a:lstStyle/>
          <a:p>
            <a:r>
              <a:rPr lang="en-US" altLang="zh-CN" sz="1400" dirty="0"/>
              <a:t>New</a:t>
            </a:r>
            <a:r>
              <a:rPr lang="zh-CN" altLang="en-US" sz="1400" dirty="0"/>
              <a:t> </a:t>
            </a:r>
            <a:r>
              <a:rPr lang="en-US" altLang="zh-CN" sz="1400" dirty="0"/>
              <a:t>Data(Training)</a:t>
            </a:r>
            <a:endParaRPr lang="en-US" sz="1400" dirty="0"/>
          </a:p>
        </p:txBody>
      </p:sp>
    </p:spTree>
    <p:extLst>
      <p:ext uri="{BB962C8B-B14F-4D97-AF65-F5344CB8AC3E}">
        <p14:creationId xmlns:p14="http://schemas.microsoft.com/office/powerpoint/2010/main" val="4209931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BB61E9-7B1B-5B4D-9D55-95A04C618A3A}"/>
              </a:ext>
            </a:extLst>
          </p:cNvPr>
          <p:cNvSpPr/>
          <p:nvPr/>
        </p:nvSpPr>
        <p:spPr>
          <a:xfrm>
            <a:off x="6956854" y="1"/>
            <a:ext cx="52351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8A57271-F0C8-0A4B-8D8C-1708CBBE1104}"/>
              </a:ext>
            </a:extLst>
          </p:cNvPr>
          <p:cNvGrpSpPr/>
          <p:nvPr/>
        </p:nvGrpSpPr>
        <p:grpSpPr>
          <a:xfrm>
            <a:off x="1481983" y="196346"/>
            <a:ext cx="9507090" cy="6465307"/>
            <a:chOff x="1481983" y="264192"/>
            <a:chExt cx="9507090" cy="6465307"/>
          </a:xfrm>
        </p:grpSpPr>
        <p:pic>
          <p:nvPicPr>
            <p:cNvPr id="9" name="Picture 8" descr="Table&#10;&#10;Description automatically generated">
              <a:extLst>
                <a:ext uri="{FF2B5EF4-FFF2-40B4-BE49-F238E27FC236}">
                  <a16:creationId xmlns:a16="http://schemas.microsoft.com/office/drawing/2014/main" id="{7AD3169D-17E7-A048-A107-281C2D8D25D6}"/>
                </a:ext>
              </a:extLst>
            </p:cNvPr>
            <p:cNvPicPr/>
            <p:nvPr/>
          </p:nvPicPr>
          <p:blipFill>
            <a:blip r:embed="rId3"/>
            <a:stretch>
              <a:fillRect/>
            </a:stretch>
          </p:blipFill>
          <p:spPr>
            <a:xfrm>
              <a:off x="1481983" y="1063001"/>
              <a:ext cx="4324804" cy="2504873"/>
            </a:xfrm>
            <a:prstGeom prst="rect">
              <a:avLst/>
            </a:prstGeom>
          </p:spPr>
        </p:pic>
        <p:pic>
          <p:nvPicPr>
            <p:cNvPr id="10" name="Picture 9" descr="Table&#10;&#10;Description automatically generated">
              <a:extLst>
                <a:ext uri="{FF2B5EF4-FFF2-40B4-BE49-F238E27FC236}">
                  <a16:creationId xmlns:a16="http://schemas.microsoft.com/office/drawing/2014/main" id="{BB79AA3D-B504-0A49-B146-DB1A1CEDB162}"/>
                </a:ext>
              </a:extLst>
            </p:cNvPr>
            <p:cNvPicPr/>
            <p:nvPr/>
          </p:nvPicPr>
          <p:blipFill>
            <a:blip r:embed="rId4"/>
            <a:stretch>
              <a:fillRect/>
            </a:stretch>
          </p:blipFill>
          <p:spPr>
            <a:xfrm>
              <a:off x="6739440" y="939118"/>
              <a:ext cx="4249633" cy="2628756"/>
            </a:xfrm>
            <a:prstGeom prst="rect">
              <a:avLst/>
            </a:prstGeom>
          </p:spPr>
        </p:pic>
        <p:pic>
          <p:nvPicPr>
            <p:cNvPr id="11" name="Picture 10" descr="Table&#10;&#10;Description automatically generated">
              <a:extLst>
                <a:ext uri="{FF2B5EF4-FFF2-40B4-BE49-F238E27FC236}">
                  <a16:creationId xmlns:a16="http://schemas.microsoft.com/office/drawing/2014/main" id="{87456C09-0279-0C47-99E3-96DB2D41A011}"/>
                </a:ext>
              </a:extLst>
            </p:cNvPr>
            <p:cNvPicPr/>
            <p:nvPr/>
          </p:nvPicPr>
          <p:blipFill>
            <a:blip r:embed="rId5"/>
            <a:stretch>
              <a:fillRect/>
            </a:stretch>
          </p:blipFill>
          <p:spPr>
            <a:xfrm>
              <a:off x="1481983" y="3828791"/>
              <a:ext cx="4249632" cy="2565222"/>
            </a:xfrm>
            <a:prstGeom prst="rect">
              <a:avLst/>
            </a:prstGeom>
          </p:spPr>
        </p:pic>
        <p:pic>
          <p:nvPicPr>
            <p:cNvPr id="12" name="Picture 11" descr="Table&#10;&#10;Description automatically generated">
              <a:extLst>
                <a:ext uri="{FF2B5EF4-FFF2-40B4-BE49-F238E27FC236}">
                  <a16:creationId xmlns:a16="http://schemas.microsoft.com/office/drawing/2014/main" id="{708D1849-2C4E-3541-AF0E-6290549FF521}"/>
                </a:ext>
              </a:extLst>
            </p:cNvPr>
            <p:cNvPicPr/>
            <p:nvPr/>
          </p:nvPicPr>
          <p:blipFill>
            <a:blip r:embed="rId6"/>
            <a:stretch>
              <a:fillRect/>
            </a:stretch>
          </p:blipFill>
          <p:spPr>
            <a:xfrm>
              <a:off x="6739440" y="3892236"/>
              <a:ext cx="4249632" cy="2465628"/>
            </a:xfrm>
            <a:prstGeom prst="rect">
              <a:avLst/>
            </a:prstGeom>
          </p:spPr>
        </p:pic>
        <p:sp>
          <p:nvSpPr>
            <p:cNvPr id="13" name="TextBox 12">
              <a:extLst>
                <a:ext uri="{FF2B5EF4-FFF2-40B4-BE49-F238E27FC236}">
                  <a16:creationId xmlns:a16="http://schemas.microsoft.com/office/drawing/2014/main" id="{A4BE1641-68DC-B441-9141-7BAC81E97320}"/>
                </a:ext>
              </a:extLst>
            </p:cNvPr>
            <p:cNvSpPr txBox="1"/>
            <p:nvPr/>
          </p:nvSpPr>
          <p:spPr>
            <a:xfrm>
              <a:off x="2253816" y="378545"/>
              <a:ext cx="2235227" cy="369332"/>
            </a:xfrm>
            <a:prstGeom prst="rect">
              <a:avLst/>
            </a:prstGeom>
            <a:noFill/>
          </p:spPr>
          <p:txBody>
            <a:bodyPr wrap="none" rtlCol="0">
              <a:spAutoFit/>
            </a:bodyPr>
            <a:lstStyle/>
            <a:p>
              <a:r>
                <a:rPr lang="en-US" dirty="0">
                  <a:solidFill>
                    <a:schemeClr val="accent2"/>
                  </a:solidFill>
                </a:rPr>
                <a:t>W</a:t>
              </a:r>
              <a:r>
                <a:rPr lang="en-US" altLang="zh-CN" dirty="0">
                  <a:solidFill>
                    <a:schemeClr val="accent2"/>
                  </a:solidFill>
                </a:rPr>
                <a:t>ithout</a:t>
              </a:r>
              <a:r>
                <a:rPr lang="zh-CN" altLang="en-US" dirty="0">
                  <a:solidFill>
                    <a:schemeClr val="accent2"/>
                  </a:solidFill>
                </a:rPr>
                <a:t> </a:t>
              </a:r>
              <a:r>
                <a:rPr lang="en-US" altLang="zh-CN" dirty="0">
                  <a:solidFill>
                    <a:schemeClr val="accent2"/>
                  </a:solidFill>
                </a:rPr>
                <a:t>Resampling</a:t>
              </a:r>
              <a:endParaRPr lang="en-US" dirty="0">
                <a:solidFill>
                  <a:schemeClr val="accent2"/>
                </a:solidFill>
              </a:endParaRPr>
            </a:p>
          </p:txBody>
        </p:sp>
        <p:sp>
          <p:nvSpPr>
            <p:cNvPr id="14" name="TextBox 13">
              <a:extLst>
                <a:ext uri="{FF2B5EF4-FFF2-40B4-BE49-F238E27FC236}">
                  <a16:creationId xmlns:a16="http://schemas.microsoft.com/office/drawing/2014/main" id="{17EE345C-6B2C-4442-97FE-376F4730843E}"/>
                </a:ext>
              </a:extLst>
            </p:cNvPr>
            <p:cNvSpPr txBox="1"/>
            <p:nvPr/>
          </p:nvSpPr>
          <p:spPr>
            <a:xfrm>
              <a:off x="7655725" y="378545"/>
              <a:ext cx="1893788" cy="369332"/>
            </a:xfrm>
            <a:prstGeom prst="rect">
              <a:avLst/>
            </a:prstGeom>
            <a:noFill/>
          </p:spPr>
          <p:txBody>
            <a:bodyPr wrap="none" rtlCol="0">
              <a:spAutoFit/>
            </a:bodyPr>
            <a:lstStyle/>
            <a:p>
              <a:r>
                <a:rPr lang="en-US" dirty="0">
                  <a:solidFill>
                    <a:schemeClr val="accent2"/>
                  </a:solidFill>
                </a:rPr>
                <a:t>W</a:t>
              </a:r>
              <a:r>
                <a:rPr lang="en-US" altLang="zh-CN" dirty="0">
                  <a:solidFill>
                    <a:schemeClr val="accent2"/>
                  </a:solidFill>
                </a:rPr>
                <a:t>ith</a:t>
              </a:r>
              <a:r>
                <a:rPr lang="zh-CN" altLang="en-US" dirty="0">
                  <a:solidFill>
                    <a:schemeClr val="accent2"/>
                  </a:solidFill>
                </a:rPr>
                <a:t> </a:t>
              </a:r>
              <a:r>
                <a:rPr lang="en-US" altLang="zh-CN" dirty="0">
                  <a:solidFill>
                    <a:schemeClr val="accent2"/>
                  </a:solidFill>
                </a:rPr>
                <a:t>Resampling</a:t>
              </a:r>
              <a:endParaRPr lang="en-US" dirty="0">
                <a:solidFill>
                  <a:schemeClr val="accent2"/>
                </a:solidFill>
              </a:endParaRPr>
            </a:p>
          </p:txBody>
        </p:sp>
        <p:sp>
          <p:nvSpPr>
            <p:cNvPr id="15" name="TextBox 14">
              <a:extLst>
                <a:ext uri="{FF2B5EF4-FFF2-40B4-BE49-F238E27FC236}">
                  <a16:creationId xmlns:a16="http://schemas.microsoft.com/office/drawing/2014/main" id="{8C7E0B05-A160-5840-B52D-D72300342B21}"/>
                </a:ext>
              </a:extLst>
            </p:cNvPr>
            <p:cNvSpPr txBox="1"/>
            <p:nvPr/>
          </p:nvSpPr>
          <p:spPr>
            <a:xfrm>
              <a:off x="2132672" y="3513666"/>
              <a:ext cx="3371629" cy="307777"/>
            </a:xfrm>
            <a:prstGeom prst="rect">
              <a:avLst/>
            </a:prstGeom>
            <a:noFill/>
          </p:spPr>
          <p:txBody>
            <a:bodyPr wrap="none" rtlCol="0">
              <a:spAutoFit/>
            </a:bodyPr>
            <a:lstStyle/>
            <a:p>
              <a:r>
                <a:rPr lang="en-US" altLang="zh-CN" sz="1400" dirty="0"/>
                <a:t>Model</a:t>
              </a:r>
              <a:r>
                <a:rPr lang="zh-CN" altLang="en-US" sz="1400" dirty="0"/>
                <a:t> </a:t>
              </a:r>
              <a:r>
                <a:rPr lang="en-US" altLang="zh-CN" sz="1400" dirty="0"/>
                <a:t>1:</a:t>
              </a:r>
              <a:r>
                <a:rPr lang="zh-CN" altLang="en-US" sz="1400" dirty="0"/>
                <a:t> </a:t>
              </a:r>
              <a:r>
                <a:rPr lang="en-US" altLang="zh-CN" sz="1400" dirty="0"/>
                <a:t>Decision</a:t>
              </a:r>
              <a:r>
                <a:rPr lang="zh-CN" altLang="en-US" sz="1400" dirty="0"/>
                <a:t> </a:t>
              </a:r>
              <a:r>
                <a:rPr lang="en-US" altLang="zh-CN" sz="1400" dirty="0"/>
                <a:t>Tree</a:t>
              </a:r>
              <a:r>
                <a:rPr lang="zh-CN" altLang="en-US" sz="1400" dirty="0"/>
                <a:t> </a:t>
              </a:r>
              <a:r>
                <a:rPr lang="en-US" altLang="zh-CN" sz="1400" dirty="0"/>
                <a:t>W/O</a:t>
              </a:r>
              <a:r>
                <a:rPr lang="zh-CN" altLang="en-US" sz="1400" dirty="0"/>
                <a:t> </a:t>
              </a:r>
              <a:r>
                <a:rPr lang="en-US" altLang="zh-CN" sz="1400" dirty="0"/>
                <a:t>Resampling</a:t>
              </a:r>
              <a:endParaRPr lang="en-US" sz="1400" dirty="0"/>
            </a:p>
          </p:txBody>
        </p:sp>
        <p:sp>
          <p:nvSpPr>
            <p:cNvPr id="16" name="TextBox 15">
              <a:extLst>
                <a:ext uri="{FF2B5EF4-FFF2-40B4-BE49-F238E27FC236}">
                  <a16:creationId xmlns:a16="http://schemas.microsoft.com/office/drawing/2014/main" id="{D3B47B02-5B53-5D41-A767-66B912041E96}"/>
                </a:ext>
              </a:extLst>
            </p:cNvPr>
            <p:cNvSpPr txBox="1"/>
            <p:nvPr/>
          </p:nvSpPr>
          <p:spPr>
            <a:xfrm>
              <a:off x="7348551" y="3462487"/>
              <a:ext cx="3251403" cy="307777"/>
            </a:xfrm>
            <a:prstGeom prst="rect">
              <a:avLst/>
            </a:prstGeom>
            <a:noFill/>
          </p:spPr>
          <p:txBody>
            <a:bodyPr wrap="none" rtlCol="0">
              <a:spAutoFit/>
            </a:bodyPr>
            <a:lstStyle/>
            <a:p>
              <a:r>
                <a:rPr lang="en-US" altLang="zh-CN" sz="1400" dirty="0"/>
                <a:t>Model</a:t>
              </a:r>
              <a:r>
                <a:rPr lang="zh-CN" altLang="en-US" sz="1400" dirty="0"/>
                <a:t> </a:t>
              </a:r>
              <a:r>
                <a:rPr lang="en-US" altLang="zh-CN" sz="1400" dirty="0"/>
                <a:t>2:</a:t>
              </a:r>
              <a:r>
                <a:rPr lang="zh-CN" altLang="en-US" sz="1400" dirty="0"/>
                <a:t> </a:t>
              </a:r>
              <a:r>
                <a:rPr lang="en-US" altLang="zh-CN" sz="1400" dirty="0"/>
                <a:t>Decision</a:t>
              </a:r>
              <a:r>
                <a:rPr lang="zh-CN" altLang="en-US" sz="1400" dirty="0"/>
                <a:t> </a:t>
              </a:r>
              <a:r>
                <a:rPr lang="en-US" altLang="zh-CN" sz="1400" dirty="0"/>
                <a:t>Tree</a:t>
              </a:r>
              <a:r>
                <a:rPr lang="zh-CN" altLang="en-US" sz="1400" dirty="0"/>
                <a:t> </a:t>
              </a:r>
              <a:r>
                <a:rPr lang="en-US" altLang="zh-CN" sz="1400" dirty="0"/>
                <a:t>W/</a:t>
              </a:r>
              <a:r>
                <a:rPr lang="zh-CN" altLang="en-US" sz="1400" dirty="0"/>
                <a:t> </a:t>
              </a:r>
              <a:r>
                <a:rPr lang="en-US" altLang="zh-CN" sz="1400" dirty="0"/>
                <a:t>Resampling</a:t>
              </a:r>
              <a:endParaRPr lang="en-US" sz="1400" dirty="0"/>
            </a:p>
          </p:txBody>
        </p:sp>
        <p:sp>
          <p:nvSpPr>
            <p:cNvPr id="17" name="TextBox 16">
              <a:extLst>
                <a:ext uri="{FF2B5EF4-FFF2-40B4-BE49-F238E27FC236}">
                  <a16:creationId xmlns:a16="http://schemas.microsoft.com/office/drawing/2014/main" id="{3A66147B-BAEF-A143-AE4E-E8E6354F484E}"/>
                </a:ext>
              </a:extLst>
            </p:cNvPr>
            <p:cNvSpPr txBox="1"/>
            <p:nvPr/>
          </p:nvSpPr>
          <p:spPr>
            <a:xfrm>
              <a:off x="2008263" y="6394013"/>
              <a:ext cx="3502049" cy="307777"/>
            </a:xfrm>
            <a:prstGeom prst="rect">
              <a:avLst/>
            </a:prstGeom>
            <a:noFill/>
          </p:spPr>
          <p:txBody>
            <a:bodyPr wrap="none" rtlCol="0">
              <a:spAutoFit/>
            </a:bodyPr>
            <a:lstStyle/>
            <a:p>
              <a:r>
                <a:rPr lang="en-US" altLang="zh-CN" sz="1400" dirty="0"/>
                <a:t>Model</a:t>
              </a:r>
              <a:r>
                <a:rPr lang="zh-CN" altLang="en-US" sz="1400" dirty="0"/>
                <a:t> </a:t>
              </a:r>
              <a:r>
                <a:rPr lang="en-US" altLang="zh-CN" sz="1400" dirty="0"/>
                <a:t>3:</a:t>
              </a:r>
              <a:r>
                <a:rPr lang="zh-CN" altLang="en-US" sz="1400" dirty="0"/>
                <a:t> </a:t>
              </a:r>
              <a:r>
                <a:rPr lang="en-US" altLang="zh-CN" sz="1400" dirty="0"/>
                <a:t>Random</a:t>
              </a:r>
              <a:r>
                <a:rPr lang="zh-CN" altLang="en-US" sz="1400" dirty="0"/>
                <a:t> </a:t>
              </a:r>
              <a:r>
                <a:rPr lang="en-US" altLang="zh-CN" sz="1400" dirty="0"/>
                <a:t>Forest</a:t>
              </a:r>
              <a:r>
                <a:rPr lang="zh-CN" altLang="en-US" sz="1400" dirty="0"/>
                <a:t> </a:t>
              </a:r>
              <a:r>
                <a:rPr lang="en-US" altLang="zh-CN" sz="1400" dirty="0"/>
                <a:t>W/O</a:t>
              </a:r>
              <a:r>
                <a:rPr lang="zh-CN" altLang="en-US" sz="1400" dirty="0"/>
                <a:t> </a:t>
              </a:r>
              <a:r>
                <a:rPr lang="en-US" altLang="zh-CN" sz="1400" dirty="0"/>
                <a:t>Resampling</a:t>
              </a:r>
              <a:endParaRPr lang="en-US" sz="1400" dirty="0"/>
            </a:p>
          </p:txBody>
        </p:sp>
        <p:sp>
          <p:nvSpPr>
            <p:cNvPr id="18" name="TextBox 17">
              <a:extLst>
                <a:ext uri="{FF2B5EF4-FFF2-40B4-BE49-F238E27FC236}">
                  <a16:creationId xmlns:a16="http://schemas.microsoft.com/office/drawing/2014/main" id="{CF6F9672-1F5D-7D4C-9CA2-6F81BE24E744}"/>
                </a:ext>
              </a:extLst>
            </p:cNvPr>
            <p:cNvSpPr txBox="1"/>
            <p:nvPr/>
          </p:nvSpPr>
          <p:spPr>
            <a:xfrm>
              <a:off x="7348551" y="6394013"/>
              <a:ext cx="3381823" cy="307777"/>
            </a:xfrm>
            <a:prstGeom prst="rect">
              <a:avLst/>
            </a:prstGeom>
            <a:noFill/>
          </p:spPr>
          <p:txBody>
            <a:bodyPr wrap="none" rtlCol="0">
              <a:spAutoFit/>
            </a:bodyPr>
            <a:lstStyle/>
            <a:p>
              <a:r>
                <a:rPr lang="en-US" altLang="zh-CN" sz="1400" dirty="0"/>
                <a:t>Model</a:t>
              </a:r>
              <a:r>
                <a:rPr lang="zh-CN" altLang="en-US" sz="1400" dirty="0"/>
                <a:t> </a:t>
              </a:r>
              <a:r>
                <a:rPr lang="en-US" altLang="zh-CN" sz="1400" dirty="0"/>
                <a:t>4:</a:t>
              </a:r>
              <a:r>
                <a:rPr lang="zh-CN" altLang="en-US" sz="1400" dirty="0"/>
                <a:t> </a:t>
              </a:r>
              <a:r>
                <a:rPr lang="en-US" altLang="zh-CN" sz="1400" dirty="0"/>
                <a:t>Random</a:t>
              </a:r>
              <a:r>
                <a:rPr lang="zh-CN" altLang="en-US" sz="1400" dirty="0"/>
                <a:t> </a:t>
              </a:r>
              <a:r>
                <a:rPr lang="en-US" altLang="zh-CN" sz="1400" dirty="0"/>
                <a:t>Forest</a:t>
              </a:r>
              <a:r>
                <a:rPr lang="zh-CN" altLang="en-US" sz="1400" dirty="0"/>
                <a:t> </a:t>
              </a:r>
              <a:r>
                <a:rPr lang="en-US" altLang="zh-CN" sz="1400" dirty="0"/>
                <a:t>W/</a:t>
              </a:r>
              <a:r>
                <a:rPr lang="zh-CN" altLang="en-US" sz="1400" dirty="0"/>
                <a:t> </a:t>
              </a:r>
              <a:r>
                <a:rPr lang="en-US" altLang="zh-CN" sz="1400" dirty="0"/>
                <a:t>Resampling</a:t>
              </a:r>
              <a:endParaRPr lang="en-US" sz="1400" dirty="0"/>
            </a:p>
          </p:txBody>
        </p:sp>
        <p:cxnSp>
          <p:nvCxnSpPr>
            <p:cNvPr id="20" name="Straight Connector 19">
              <a:extLst>
                <a:ext uri="{FF2B5EF4-FFF2-40B4-BE49-F238E27FC236}">
                  <a16:creationId xmlns:a16="http://schemas.microsoft.com/office/drawing/2014/main" id="{4612E032-4808-AE41-AAAE-3A3188EC294D}"/>
                </a:ext>
              </a:extLst>
            </p:cNvPr>
            <p:cNvCxnSpPr/>
            <p:nvPr/>
          </p:nvCxnSpPr>
          <p:spPr>
            <a:xfrm>
              <a:off x="6197066" y="264192"/>
              <a:ext cx="0" cy="646530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9" name="Graphic 28" descr="Checkmark with solid fill">
            <a:extLst>
              <a:ext uri="{FF2B5EF4-FFF2-40B4-BE49-F238E27FC236}">
                <a16:creationId xmlns:a16="http://schemas.microsoft.com/office/drawing/2014/main" id="{7A094F78-8192-3F4C-B0CA-5C0289407D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49286" y="4936493"/>
            <a:ext cx="914400" cy="914400"/>
          </a:xfrm>
          <a:prstGeom prst="rect">
            <a:avLst/>
          </a:prstGeom>
        </p:spPr>
      </p:pic>
    </p:spTree>
    <p:extLst>
      <p:ext uri="{BB962C8B-B14F-4D97-AF65-F5344CB8AC3E}">
        <p14:creationId xmlns:p14="http://schemas.microsoft.com/office/powerpoint/2010/main" val="2716622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13923AB-77FF-004D-9345-53F7623DB9F3}"/>
              </a:ext>
            </a:extLst>
          </p:cNvPr>
          <p:cNvGrpSpPr/>
          <p:nvPr/>
        </p:nvGrpSpPr>
        <p:grpSpPr>
          <a:xfrm>
            <a:off x="677334" y="0"/>
            <a:ext cx="11514666" cy="6858000"/>
            <a:chOff x="677334" y="0"/>
            <a:chExt cx="11514666" cy="6858000"/>
          </a:xfrm>
        </p:grpSpPr>
        <p:sp>
          <p:nvSpPr>
            <p:cNvPr id="4" name="Rectangle 3">
              <a:extLst>
                <a:ext uri="{FF2B5EF4-FFF2-40B4-BE49-F238E27FC236}">
                  <a16:creationId xmlns:a16="http://schemas.microsoft.com/office/drawing/2014/main" id="{FEF0A410-9931-C542-B77F-1C3B3CE9925B}"/>
                </a:ext>
              </a:extLst>
            </p:cNvPr>
            <p:cNvSpPr/>
            <p:nvPr/>
          </p:nvSpPr>
          <p:spPr>
            <a:xfrm>
              <a:off x="8370277" y="0"/>
              <a:ext cx="382172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E9EA96D-307E-8844-8953-AC1A77C2A87F}"/>
                </a:ext>
              </a:extLst>
            </p:cNvPr>
            <p:cNvSpPr txBox="1">
              <a:spLocks/>
            </p:cNvSpPr>
            <p:nvPr/>
          </p:nvSpPr>
          <p:spPr>
            <a:xfrm>
              <a:off x="677334" y="994611"/>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accent2"/>
                  </a:solidFill>
                  <a:latin typeface="+mn-lt"/>
                </a:rPr>
                <a:t>Results</a:t>
              </a:r>
              <a:endParaRPr lang="en-US" dirty="0">
                <a:solidFill>
                  <a:schemeClr val="accent2"/>
                </a:solidFill>
                <a:latin typeface="+mn-lt"/>
              </a:endParaRPr>
            </a:p>
          </p:txBody>
        </p:sp>
      </p:grpSp>
      <p:pic>
        <p:nvPicPr>
          <p:cNvPr id="6" name="Picture 5" descr="Calendar&#10;&#10;Description automatically generated">
            <a:extLst>
              <a:ext uri="{FF2B5EF4-FFF2-40B4-BE49-F238E27FC236}">
                <a16:creationId xmlns:a16="http://schemas.microsoft.com/office/drawing/2014/main" id="{163BDBD1-B763-4A4E-A6A4-E6956E57ABB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145439" y="1722920"/>
            <a:ext cx="4369227" cy="4053571"/>
          </a:xfrm>
          <a:prstGeom prst="rect">
            <a:avLst/>
          </a:prstGeom>
        </p:spPr>
      </p:pic>
      <p:pic>
        <p:nvPicPr>
          <p:cNvPr id="7" name="Picture 6" descr="Table&#10;&#10;Description automatically generated">
            <a:extLst>
              <a:ext uri="{FF2B5EF4-FFF2-40B4-BE49-F238E27FC236}">
                <a16:creationId xmlns:a16="http://schemas.microsoft.com/office/drawing/2014/main" id="{C3AFEC5E-3809-4942-8BA3-B2DC0377E6D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91898" y="2035206"/>
            <a:ext cx="5825633" cy="3368578"/>
          </a:xfrm>
          <a:prstGeom prst="rect">
            <a:avLst/>
          </a:prstGeom>
        </p:spPr>
      </p:pic>
      <p:sp>
        <p:nvSpPr>
          <p:cNvPr id="9" name="TextBox 8">
            <a:extLst>
              <a:ext uri="{FF2B5EF4-FFF2-40B4-BE49-F238E27FC236}">
                <a16:creationId xmlns:a16="http://schemas.microsoft.com/office/drawing/2014/main" id="{6CB863F8-924F-9E44-84E8-E7FB92BD9C34}"/>
              </a:ext>
            </a:extLst>
          </p:cNvPr>
          <p:cNvSpPr txBox="1"/>
          <p:nvPr/>
        </p:nvSpPr>
        <p:spPr>
          <a:xfrm>
            <a:off x="2053146" y="1696474"/>
            <a:ext cx="2491644" cy="369332"/>
          </a:xfrm>
          <a:prstGeom prst="rect">
            <a:avLst/>
          </a:prstGeom>
          <a:noFill/>
        </p:spPr>
        <p:txBody>
          <a:bodyPr wrap="none" rtlCol="0">
            <a:spAutoFit/>
          </a:bodyPr>
          <a:lstStyle/>
          <a:p>
            <a:r>
              <a:rPr lang="en-US" dirty="0">
                <a:solidFill>
                  <a:schemeClr val="accent2"/>
                </a:solidFill>
              </a:rPr>
              <a:t>Results</a:t>
            </a:r>
            <a:r>
              <a:rPr lang="zh-CN" altLang="en-US" dirty="0">
                <a:solidFill>
                  <a:schemeClr val="accent2"/>
                </a:solidFill>
              </a:rPr>
              <a:t> </a:t>
            </a:r>
            <a:r>
              <a:rPr lang="en-US" altLang="zh-CN" dirty="0">
                <a:solidFill>
                  <a:schemeClr val="accent2"/>
                </a:solidFill>
              </a:rPr>
              <a:t>on</a:t>
            </a:r>
            <a:r>
              <a:rPr lang="zh-CN" altLang="en-US" dirty="0">
                <a:solidFill>
                  <a:schemeClr val="accent2"/>
                </a:solidFill>
              </a:rPr>
              <a:t> </a:t>
            </a:r>
            <a:r>
              <a:rPr lang="en-US" altLang="zh-CN" dirty="0">
                <a:solidFill>
                  <a:schemeClr val="accent2"/>
                </a:solidFill>
              </a:rPr>
              <a:t>the</a:t>
            </a:r>
            <a:r>
              <a:rPr lang="zh-CN" altLang="en-US" dirty="0">
                <a:solidFill>
                  <a:schemeClr val="accent2"/>
                </a:solidFill>
              </a:rPr>
              <a:t> </a:t>
            </a:r>
            <a:r>
              <a:rPr lang="en-US" altLang="zh-CN" dirty="0">
                <a:solidFill>
                  <a:schemeClr val="accent2"/>
                </a:solidFill>
              </a:rPr>
              <a:t>test</a:t>
            </a:r>
            <a:r>
              <a:rPr lang="zh-CN" altLang="en-US" dirty="0">
                <a:solidFill>
                  <a:schemeClr val="accent2"/>
                </a:solidFill>
              </a:rPr>
              <a:t> </a:t>
            </a:r>
            <a:r>
              <a:rPr lang="en-US" altLang="zh-CN" dirty="0">
                <a:solidFill>
                  <a:schemeClr val="accent2"/>
                </a:solidFill>
              </a:rPr>
              <a:t>set</a:t>
            </a:r>
            <a:endParaRPr lang="en-US" dirty="0">
              <a:solidFill>
                <a:schemeClr val="accent2"/>
              </a:solidFill>
            </a:endParaRPr>
          </a:p>
        </p:txBody>
      </p:sp>
      <p:sp>
        <p:nvSpPr>
          <p:cNvPr id="10" name="TextBox 9">
            <a:extLst>
              <a:ext uri="{FF2B5EF4-FFF2-40B4-BE49-F238E27FC236}">
                <a16:creationId xmlns:a16="http://schemas.microsoft.com/office/drawing/2014/main" id="{7F276A38-B73C-6D4E-B167-D09CB720D8F4}"/>
              </a:ext>
            </a:extLst>
          </p:cNvPr>
          <p:cNvSpPr txBox="1"/>
          <p:nvPr/>
        </p:nvSpPr>
        <p:spPr>
          <a:xfrm>
            <a:off x="8229357" y="1722920"/>
            <a:ext cx="1909497" cy="369332"/>
          </a:xfrm>
          <a:prstGeom prst="rect">
            <a:avLst/>
          </a:prstGeom>
          <a:noFill/>
        </p:spPr>
        <p:txBody>
          <a:bodyPr wrap="none" rtlCol="0">
            <a:spAutoFit/>
          </a:bodyPr>
          <a:lstStyle/>
          <a:p>
            <a:r>
              <a:rPr lang="en-US" altLang="zh-CN" dirty="0">
                <a:solidFill>
                  <a:schemeClr val="accent2"/>
                </a:solidFill>
              </a:rPr>
              <a:t>Confusion</a:t>
            </a:r>
            <a:r>
              <a:rPr lang="zh-CN" altLang="en-US" dirty="0">
                <a:solidFill>
                  <a:schemeClr val="accent2"/>
                </a:solidFill>
              </a:rPr>
              <a:t> </a:t>
            </a:r>
            <a:r>
              <a:rPr lang="en-US" altLang="zh-CN" dirty="0">
                <a:solidFill>
                  <a:schemeClr val="accent2"/>
                </a:solidFill>
              </a:rPr>
              <a:t>Matrix</a:t>
            </a:r>
            <a:endParaRPr lang="en-US" dirty="0">
              <a:solidFill>
                <a:schemeClr val="accent2"/>
              </a:solidFill>
            </a:endParaRPr>
          </a:p>
        </p:txBody>
      </p:sp>
      <p:sp>
        <p:nvSpPr>
          <p:cNvPr id="11" name="TextBox 10">
            <a:extLst>
              <a:ext uri="{FF2B5EF4-FFF2-40B4-BE49-F238E27FC236}">
                <a16:creationId xmlns:a16="http://schemas.microsoft.com/office/drawing/2014/main" id="{3F707DC2-0457-4749-B282-F11694349328}"/>
              </a:ext>
            </a:extLst>
          </p:cNvPr>
          <p:cNvSpPr txBox="1"/>
          <p:nvPr/>
        </p:nvSpPr>
        <p:spPr>
          <a:xfrm>
            <a:off x="745881" y="5684587"/>
            <a:ext cx="6122189" cy="923330"/>
          </a:xfrm>
          <a:prstGeom prst="rect">
            <a:avLst/>
          </a:prstGeom>
          <a:noFill/>
        </p:spPr>
        <p:txBody>
          <a:bodyPr wrap="none" rtlCol="0">
            <a:spAutoFit/>
          </a:bodyPr>
          <a:lstStyle/>
          <a:p>
            <a:r>
              <a:rPr lang="en-US" altLang="zh-CN" dirty="0"/>
              <a:t>The</a:t>
            </a:r>
            <a:r>
              <a:rPr lang="zh-CN" altLang="en-US" dirty="0"/>
              <a:t> </a:t>
            </a:r>
            <a:r>
              <a:rPr lang="en-US" altLang="zh-CN" dirty="0"/>
              <a:t>scores</a:t>
            </a:r>
            <a:r>
              <a:rPr lang="zh-CN" altLang="en-US" dirty="0"/>
              <a:t> </a:t>
            </a:r>
            <a:r>
              <a:rPr lang="en-US" altLang="zh-CN" dirty="0"/>
              <a:t>on</a:t>
            </a:r>
            <a:r>
              <a:rPr lang="zh-CN" altLang="en-US" dirty="0"/>
              <a:t> </a:t>
            </a:r>
            <a:r>
              <a:rPr lang="en-US" altLang="zh-CN" dirty="0"/>
              <a:t>the</a:t>
            </a:r>
            <a:r>
              <a:rPr lang="zh-CN" altLang="en-US" dirty="0"/>
              <a:t> </a:t>
            </a:r>
            <a:r>
              <a:rPr lang="en-US" altLang="zh-CN" dirty="0"/>
              <a:t>test</a:t>
            </a:r>
            <a:r>
              <a:rPr lang="zh-CN" altLang="en-US" dirty="0"/>
              <a:t> </a:t>
            </a:r>
            <a:r>
              <a:rPr lang="en-US" altLang="zh-CN" dirty="0"/>
              <a:t>set</a:t>
            </a:r>
            <a:r>
              <a:rPr lang="zh-CN" altLang="en-US" dirty="0"/>
              <a:t> </a:t>
            </a:r>
            <a:r>
              <a:rPr lang="en-US" altLang="zh-CN" dirty="0"/>
              <a:t>are</a:t>
            </a:r>
            <a:r>
              <a:rPr lang="zh-CN" altLang="en-US" dirty="0"/>
              <a:t> </a:t>
            </a:r>
            <a:r>
              <a:rPr lang="en-US" altLang="zh-CN" dirty="0"/>
              <a:t>close</a:t>
            </a:r>
            <a:r>
              <a:rPr lang="zh-CN" altLang="en-US" dirty="0"/>
              <a:t> </a:t>
            </a:r>
            <a:r>
              <a:rPr lang="en-US" altLang="zh-CN" dirty="0"/>
              <a:t>to</a:t>
            </a:r>
            <a:r>
              <a:rPr lang="zh-CN" altLang="en-US" dirty="0"/>
              <a:t> </a:t>
            </a:r>
            <a:r>
              <a:rPr lang="en-US" altLang="zh-CN" dirty="0"/>
              <a:t>the</a:t>
            </a:r>
            <a:r>
              <a:rPr lang="zh-CN" altLang="en-US" dirty="0"/>
              <a:t> </a:t>
            </a:r>
            <a:r>
              <a:rPr lang="en-US" altLang="zh-CN" dirty="0"/>
              <a:t>validation</a:t>
            </a:r>
            <a:r>
              <a:rPr lang="zh-CN" altLang="en-US" dirty="0"/>
              <a:t> </a:t>
            </a:r>
            <a:r>
              <a:rPr lang="en-US" altLang="zh-CN" dirty="0"/>
              <a:t>set!</a:t>
            </a:r>
          </a:p>
          <a:p>
            <a:r>
              <a:rPr lang="en-US" altLang="zh-CN" dirty="0"/>
              <a:t>Same</a:t>
            </a:r>
            <a:r>
              <a:rPr lang="zh-CN" altLang="en-US" dirty="0"/>
              <a:t> </a:t>
            </a:r>
            <a:r>
              <a:rPr lang="en-US" altLang="zh-CN" dirty="0"/>
              <a:t>macro</a:t>
            </a:r>
            <a:r>
              <a:rPr lang="zh-CN" altLang="en-US" dirty="0"/>
              <a:t> </a:t>
            </a:r>
            <a:r>
              <a:rPr lang="en-US" altLang="zh-CN" dirty="0"/>
              <a:t>avg</a:t>
            </a:r>
            <a:r>
              <a:rPr lang="zh-CN" altLang="en-US" dirty="0"/>
              <a:t> </a:t>
            </a:r>
            <a:r>
              <a:rPr lang="en-US" altLang="zh-CN" dirty="0"/>
              <a:t>f1-score</a:t>
            </a:r>
            <a:r>
              <a:rPr lang="zh-CN" altLang="en-US" dirty="0"/>
              <a:t> </a:t>
            </a:r>
            <a:r>
              <a:rPr lang="en-US" altLang="zh-CN" dirty="0"/>
              <a:t>and</a:t>
            </a:r>
            <a:r>
              <a:rPr lang="zh-CN" altLang="en-US" dirty="0"/>
              <a:t> </a:t>
            </a:r>
            <a:r>
              <a:rPr lang="en-US" altLang="zh-CN" dirty="0" err="1"/>
              <a:t>marco</a:t>
            </a:r>
            <a:r>
              <a:rPr lang="zh-CN" altLang="en-US" dirty="0"/>
              <a:t> </a:t>
            </a:r>
            <a:r>
              <a:rPr lang="en-US" altLang="zh-CN" dirty="0"/>
              <a:t>accuracy!</a:t>
            </a:r>
            <a:r>
              <a:rPr lang="zh-CN" altLang="en-US" dirty="0"/>
              <a:t> </a:t>
            </a:r>
            <a:endParaRPr lang="en-US" altLang="zh-CN" dirty="0"/>
          </a:p>
          <a:p>
            <a:r>
              <a:rPr lang="en-US" altLang="zh-CN" dirty="0"/>
              <a:t>Performance</a:t>
            </a:r>
            <a:r>
              <a:rPr lang="zh-CN" altLang="en-US" dirty="0"/>
              <a:t> </a:t>
            </a:r>
            <a:r>
              <a:rPr lang="en-US" altLang="zh-CN" dirty="0"/>
              <a:t>on</a:t>
            </a:r>
            <a:r>
              <a:rPr lang="zh-CN" altLang="en-US" dirty="0"/>
              <a:t> </a:t>
            </a:r>
            <a:r>
              <a:rPr lang="en-US" altLang="zh-CN" dirty="0"/>
              <a:t>the</a:t>
            </a:r>
            <a:r>
              <a:rPr lang="zh-CN" altLang="en-US" dirty="0"/>
              <a:t> </a:t>
            </a:r>
            <a:r>
              <a:rPr lang="en-US" altLang="zh-CN" dirty="0"/>
              <a:t>minority</a:t>
            </a:r>
            <a:r>
              <a:rPr lang="zh-CN" altLang="en-US" dirty="0"/>
              <a:t> </a:t>
            </a:r>
            <a:r>
              <a:rPr lang="en-US" altLang="zh-CN" dirty="0"/>
              <a:t>classes</a:t>
            </a:r>
            <a:r>
              <a:rPr lang="zh-CN" altLang="en-US" dirty="0"/>
              <a:t> </a:t>
            </a:r>
            <a:r>
              <a:rPr lang="en-US" altLang="zh-CN" dirty="0"/>
              <a:t>4</a:t>
            </a:r>
            <a:r>
              <a:rPr lang="zh-CN" altLang="en-US" dirty="0"/>
              <a:t> </a:t>
            </a:r>
            <a:r>
              <a:rPr lang="en-US" altLang="zh-CN" dirty="0"/>
              <a:t>and</a:t>
            </a:r>
            <a:r>
              <a:rPr lang="zh-CN" altLang="en-US" dirty="0"/>
              <a:t> </a:t>
            </a:r>
            <a:r>
              <a:rPr lang="en-US" altLang="zh-CN" dirty="0"/>
              <a:t>6</a:t>
            </a:r>
            <a:r>
              <a:rPr lang="zh-CN" altLang="en-US" dirty="0"/>
              <a:t> </a:t>
            </a:r>
            <a:r>
              <a:rPr lang="en-US" altLang="zh-CN" dirty="0"/>
              <a:t>are</a:t>
            </a:r>
            <a:r>
              <a:rPr lang="zh-CN" altLang="en-US" dirty="0"/>
              <a:t> </a:t>
            </a:r>
            <a:r>
              <a:rPr lang="en-US" altLang="zh-CN" dirty="0"/>
              <a:t>stable.</a:t>
            </a:r>
            <a:endParaRPr lang="en-US" dirty="0"/>
          </a:p>
        </p:txBody>
      </p:sp>
    </p:spTree>
    <p:extLst>
      <p:ext uri="{BB962C8B-B14F-4D97-AF65-F5344CB8AC3E}">
        <p14:creationId xmlns:p14="http://schemas.microsoft.com/office/powerpoint/2010/main" val="974879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9D6E-833B-8047-8E37-C229A77C5E6D}"/>
              </a:ext>
            </a:extLst>
          </p:cNvPr>
          <p:cNvSpPr>
            <a:spLocks noGrp="1"/>
          </p:cNvSpPr>
          <p:nvPr>
            <p:ph type="title"/>
          </p:nvPr>
        </p:nvSpPr>
        <p:spPr/>
        <p:txBody>
          <a:bodyPr/>
          <a:lstStyle/>
          <a:p>
            <a:r>
              <a:rPr lang="en-US" altLang="zh-CN" dirty="0">
                <a:solidFill>
                  <a:schemeClr val="accent2"/>
                </a:solidFill>
              </a:rPr>
              <a:t>Summary</a:t>
            </a:r>
            <a:endParaRPr lang="en-US" dirty="0">
              <a:solidFill>
                <a:schemeClr val="accent2"/>
              </a:solidFill>
            </a:endParaRPr>
          </a:p>
        </p:txBody>
      </p:sp>
      <p:sp>
        <p:nvSpPr>
          <p:cNvPr id="3" name="Content Placeholder 2">
            <a:extLst>
              <a:ext uri="{FF2B5EF4-FFF2-40B4-BE49-F238E27FC236}">
                <a16:creationId xmlns:a16="http://schemas.microsoft.com/office/drawing/2014/main" id="{A91D1F96-C8BF-244D-BDCC-2AD8C78A6124}"/>
              </a:ext>
            </a:extLst>
          </p:cNvPr>
          <p:cNvSpPr>
            <a:spLocks noGrp="1"/>
          </p:cNvSpPr>
          <p:nvPr>
            <p:ph idx="1"/>
          </p:nvPr>
        </p:nvSpPr>
        <p:spPr/>
        <p:txBody>
          <a:bodyPr/>
          <a:lstStyle/>
          <a:p>
            <a:r>
              <a:rPr lang="en-US" altLang="zh-CN" dirty="0"/>
              <a:t>The</a:t>
            </a:r>
            <a:r>
              <a:rPr lang="zh-CN" altLang="en-US" dirty="0"/>
              <a:t> </a:t>
            </a:r>
            <a:r>
              <a:rPr lang="en-US" altLang="zh-CN" dirty="0"/>
              <a:t>main</a:t>
            </a:r>
            <a:r>
              <a:rPr lang="zh-CN" altLang="en-US" dirty="0"/>
              <a:t> </a:t>
            </a:r>
            <a:r>
              <a:rPr lang="en-US" altLang="zh-CN" dirty="0"/>
              <a:t>cover</a:t>
            </a:r>
            <a:r>
              <a:rPr lang="zh-CN" altLang="en-US" dirty="0"/>
              <a:t> </a:t>
            </a:r>
            <a:r>
              <a:rPr lang="en-US" altLang="zh-CN" dirty="0"/>
              <a:t>types</a:t>
            </a:r>
            <a:r>
              <a:rPr lang="zh-CN" altLang="en-US" dirty="0"/>
              <a:t> </a:t>
            </a:r>
            <a:r>
              <a:rPr lang="en-US" altLang="zh-CN" dirty="0"/>
              <a:t>in</a:t>
            </a:r>
            <a:r>
              <a:rPr lang="zh-CN" altLang="en-US" dirty="0"/>
              <a:t> </a:t>
            </a:r>
            <a:r>
              <a:rPr lang="en-US" altLang="zh-CN" dirty="0"/>
              <a:t>Different</a:t>
            </a:r>
            <a:r>
              <a:rPr lang="zh-CN" altLang="en-US" dirty="0"/>
              <a:t> </a:t>
            </a:r>
            <a:r>
              <a:rPr lang="en-US" altLang="zh-CN" dirty="0"/>
              <a:t>Wilderness</a:t>
            </a:r>
            <a:r>
              <a:rPr lang="zh-CN" altLang="en-US" dirty="0"/>
              <a:t> </a:t>
            </a:r>
            <a:r>
              <a:rPr lang="en-US" altLang="zh-CN" dirty="0"/>
              <a:t>Areas</a:t>
            </a:r>
            <a:r>
              <a:rPr lang="zh-CN" altLang="en-US" dirty="0"/>
              <a:t> </a:t>
            </a:r>
            <a:r>
              <a:rPr lang="en-US" altLang="zh-CN" dirty="0"/>
              <a:t>vary</a:t>
            </a:r>
            <a:r>
              <a:rPr lang="zh-CN" altLang="en-US" dirty="0"/>
              <a:t> </a:t>
            </a:r>
            <a:r>
              <a:rPr lang="en-US" altLang="zh-CN" dirty="0"/>
              <a:t>due</a:t>
            </a:r>
            <a:r>
              <a:rPr lang="zh-CN" altLang="en-US" dirty="0"/>
              <a:t> </a:t>
            </a:r>
            <a:r>
              <a:rPr lang="en-US" altLang="zh-CN" dirty="0"/>
              <a:t>to</a:t>
            </a:r>
            <a:r>
              <a:rPr lang="zh-CN" altLang="en-US" dirty="0"/>
              <a:t> </a:t>
            </a:r>
            <a:r>
              <a:rPr lang="en-US" altLang="zh-CN" dirty="0"/>
              <a:t>their</a:t>
            </a:r>
            <a:r>
              <a:rPr lang="zh-CN" altLang="en-US" dirty="0"/>
              <a:t> </a:t>
            </a:r>
            <a:r>
              <a:rPr lang="en-US" altLang="zh-CN" dirty="0"/>
              <a:t>local</a:t>
            </a:r>
            <a:r>
              <a:rPr lang="zh-CN" altLang="en-US" dirty="0"/>
              <a:t> </a:t>
            </a:r>
            <a:r>
              <a:rPr lang="en-US" altLang="zh-CN" dirty="0"/>
              <a:t>environmental</a:t>
            </a:r>
            <a:r>
              <a:rPr lang="zh-CN" altLang="en-US" dirty="0"/>
              <a:t> </a:t>
            </a:r>
            <a:r>
              <a:rPr lang="en-US" altLang="zh-CN" dirty="0"/>
              <a:t>conditions.</a:t>
            </a:r>
          </a:p>
          <a:p>
            <a:r>
              <a:rPr lang="en-US" altLang="zh-CN" dirty="0"/>
              <a:t>The</a:t>
            </a:r>
            <a:r>
              <a:rPr lang="zh-CN" altLang="en-US" dirty="0"/>
              <a:t> </a:t>
            </a:r>
            <a:r>
              <a:rPr lang="en-US" altLang="zh-CN" dirty="0"/>
              <a:t>elevation</a:t>
            </a:r>
            <a:r>
              <a:rPr lang="zh-CN" altLang="en-US" dirty="0"/>
              <a:t> </a:t>
            </a:r>
            <a:r>
              <a:rPr lang="en-US" altLang="zh-CN" dirty="0"/>
              <a:t>matters</a:t>
            </a:r>
            <a:r>
              <a:rPr lang="zh-CN" altLang="en-US" dirty="0"/>
              <a:t> </a:t>
            </a:r>
            <a:r>
              <a:rPr lang="en-US" altLang="zh-CN" dirty="0"/>
              <a:t>the</a:t>
            </a:r>
            <a:r>
              <a:rPr lang="zh-CN" altLang="en-US" dirty="0"/>
              <a:t> </a:t>
            </a:r>
            <a:r>
              <a:rPr lang="en-US" altLang="zh-CN" dirty="0"/>
              <a:t>most.</a:t>
            </a:r>
          </a:p>
          <a:p>
            <a:r>
              <a:rPr lang="en-US" altLang="zh-CN" dirty="0"/>
              <a:t>Cover</a:t>
            </a:r>
            <a:r>
              <a:rPr lang="zh-CN" altLang="en-US" dirty="0"/>
              <a:t> </a:t>
            </a:r>
            <a:r>
              <a:rPr lang="en-US" altLang="zh-CN" dirty="0"/>
              <a:t>types</a:t>
            </a:r>
            <a:r>
              <a:rPr lang="zh-CN" altLang="en-US" dirty="0"/>
              <a:t> </a:t>
            </a:r>
            <a:r>
              <a:rPr lang="en-US" altLang="zh-CN" dirty="0"/>
              <a:t>3</a:t>
            </a:r>
            <a:r>
              <a:rPr lang="zh-CN" altLang="en-US" dirty="0"/>
              <a:t> </a:t>
            </a:r>
            <a:r>
              <a:rPr lang="en-US" altLang="zh-CN" dirty="0"/>
              <a:t>and</a:t>
            </a:r>
            <a:r>
              <a:rPr lang="zh-CN" altLang="en-US" dirty="0"/>
              <a:t> </a:t>
            </a:r>
            <a:r>
              <a:rPr lang="en-US" altLang="zh-CN" dirty="0"/>
              <a:t>2</a:t>
            </a:r>
            <a:r>
              <a:rPr lang="zh-CN" altLang="en-US" dirty="0"/>
              <a:t> </a:t>
            </a:r>
            <a:r>
              <a:rPr lang="en-US" altLang="zh-CN" dirty="0"/>
              <a:t>are</a:t>
            </a:r>
            <a:r>
              <a:rPr lang="zh-CN" altLang="en-US" dirty="0"/>
              <a:t> </a:t>
            </a:r>
            <a:r>
              <a:rPr lang="en-US" altLang="zh-CN" dirty="0"/>
              <a:t>most</a:t>
            </a:r>
            <a:r>
              <a:rPr lang="zh-CN" altLang="en-US" dirty="0"/>
              <a:t> </a:t>
            </a:r>
            <a:r>
              <a:rPr lang="en-US" altLang="zh-CN" dirty="0"/>
              <a:t>adaptive</a:t>
            </a:r>
            <a:r>
              <a:rPr lang="zh-CN" altLang="en-US" dirty="0"/>
              <a:t> </a:t>
            </a:r>
            <a:r>
              <a:rPr lang="en-US" altLang="zh-CN" dirty="0"/>
              <a:t>to</a:t>
            </a:r>
            <a:r>
              <a:rPr lang="zh-CN" altLang="en-US" dirty="0"/>
              <a:t> </a:t>
            </a:r>
            <a:r>
              <a:rPr lang="en-US" altLang="zh-CN" dirty="0"/>
              <a:t>changing</a:t>
            </a:r>
            <a:r>
              <a:rPr lang="zh-CN" altLang="en-US" dirty="0"/>
              <a:t> </a:t>
            </a:r>
            <a:r>
              <a:rPr lang="en-US" altLang="zh-CN" dirty="0"/>
              <a:t>environment.</a:t>
            </a:r>
            <a:r>
              <a:rPr lang="zh-CN" altLang="en-US" dirty="0"/>
              <a:t> </a:t>
            </a:r>
            <a:endParaRPr lang="en-US" altLang="zh-CN" dirty="0"/>
          </a:p>
          <a:p>
            <a:r>
              <a:rPr lang="en-US" altLang="zh-CN" dirty="0"/>
              <a:t>Random</a:t>
            </a:r>
            <a:r>
              <a:rPr lang="zh-CN" altLang="en-US" dirty="0"/>
              <a:t> </a:t>
            </a:r>
            <a:r>
              <a:rPr lang="en-US" altLang="zh-CN" dirty="0"/>
              <a:t>Forest</a:t>
            </a:r>
            <a:r>
              <a:rPr lang="zh-CN" altLang="en-US" dirty="0"/>
              <a:t> </a:t>
            </a:r>
            <a:r>
              <a:rPr lang="en-US" altLang="zh-CN" dirty="0"/>
              <a:t>Model</a:t>
            </a:r>
            <a:r>
              <a:rPr lang="zh-CN" altLang="en-US" dirty="0"/>
              <a:t> </a:t>
            </a:r>
            <a:r>
              <a:rPr lang="en-US" altLang="zh-CN" dirty="0"/>
              <a:t>with</a:t>
            </a:r>
            <a:r>
              <a:rPr lang="zh-CN" altLang="en-US" dirty="0"/>
              <a:t> </a:t>
            </a:r>
            <a:r>
              <a:rPr lang="en-US" altLang="zh-CN" dirty="0"/>
              <a:t>resampling</a:t>
            </a:r>
            <a:r>
              <a:rPr lang="zh-CN" altLang="en-US" dirty="0"/>
              <a:t> </a:t>
            </a:r>
            <a:r>
              <a:rPr lang="en-US" altLang="zh-CN" dirty="0"/>
              <a:t>is</a:t>
            </a:r>
            <a:r>
              <a:rPr lang="zh-CN" altLang="en-US" dirty="0"/>
              <a:t> </a:t>
            </a:r>
            <a:r>
              <a:rPr lang="en-US" altLang="zh-CN" dirty="0"/>
              <a:t>the</a:t>
            </a:r>
            <a:r>
              <a:rPr lang="zh-CN" altLang="en-US" dirty="0"/>
              <a:t> </a:t>
            </a:r>
            <a:r>
              <a:rPr lang="en-US" altLang="zh-CN" dirty="0"/>
              <a:t>best</a:t>
            </a:r>
            <a:r>
              <a:rPr lang="zh-CN" altLang="en-US" dirty="0"/>
              <a:t> </a:t>
            </a:r>
            <a:r>
              <a:rPr lang="en-US" altLang="zh-CN" dirty="0"/>
              <a:t>model.</a:t>
            </a:r>
          </a:p>
          <a:p>
            <a:endParaRPr lang="en-US" dirty="0"/>
          </a:p>
        </p:txBody>
      </p:sp>
    </p:spTree>
    <p:extLst>
      <p:ext uri="{BB962C8B-B14F-4D97-AF65-F5344CB8AC3E}">
        <p14:creationId xmlns:p14="http://schemas.microsoft.com/office/powerpoint/2010/main" val="356321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8DC4-5618-E540-9F2E-55E489A52F2C}"/>
              </a:ext>
            </a:extLst>
          </p:cNvPr>
          <p:cNvSpPr>
            <a:spLocks noGrp="1"/>
          </p:cNvSpPr>
          <p:nvPr>
            <p:ph type="title"/>
          </p:nvPr>
        </p:nvSpPr>
        <p:spPr>
          <a:xfrm>
            <a:off x="5122655" y="2768600"/>
            <a:ext cx="8596668" cy="1320800"/>
          </a:xfrm>
        </p:spPr>
        <p:txBody>
          <a:bodyPr>
            <a:normAutofit/>
          </a:bodyPr>
          <a:lstStyle/>
          <a:p>
            <a:r>
              <a:rPr lang="en-US" altLang="zh-CN" sz="5400" dirty="0">
                <a:solidFill>
                  <a:schemeClr val="accent2"/>
                </a:solidFill>
              </a:rPr>
              <a:t>THANK</a:t>
            </a:r>
            <a:r>
              <a:rPr lang="zh-CN" altLang="en-US" sz="5400" dirty="0">
                <a:solidFill>
                  <a:schemeClr val="accent2"/>
                </a:solidFill>
              </a:rPr>
              <a:t> </a:t>
            </a:r>
            <a:r>
              <a:rPr lang="en-US" altLang="zh-CN" sz="5400" dirty="0">
                <a:solidFill>
                  <a:schemeClr val="accent2"/>
                </a:solidFill>
              </a:rPr>
              <a:t>YOU!</a:t>
            </a:r>
            <a:endParaRPr lang="en-US" sz="5400" dirty="0">
              <a:solidFill>
                <a:schemeClr val="accent2"/>
              </a:solidFill>
            </a:endParaRPr>
          </a:p>
        </p:txBody>
      </p:sp>
    </p:spTree>
    <p:extLst>
      <p:ext uri="{BB962C8B-B14F-4D97-AF65-F5344CB8AC3E}">
        <p14:creationId xmlns:p14="http://schemas.microsoft.com/office/powerpoint/2010/main" val="3079546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FB171-F76C-C74E-9E3D-DF0472327BA4}"/>
              </a:ext>
            </a:extLst>
          </p:cNvPr>
          <p:cNvSpPr>
            <a:spLocks noGrp="1"/>
          </p:cNvSpPr>
          <p:nvPr>
            <p:ph type="title"/>
          </p:nvPr>
        </p:nvSpPr>
        <p:spPr/>
        <p:txBody>
          <a:bodyPr>
            <a:normAutofit/>
          </a:bodyPr>
          <a:lstStyle/>
          <a:p>
            <a:r>
              <a:rPr lang="en-US" altLang="zh-CN" sz="3800" dirty="0">
                <a:solidFill>
                  <a:schemeClr val="accent2"/>
                </a:solidFill>
              </a:rPr>
              <a:t>Why</a:t>
            </a:r>
            <a:r>
              <a:rPr lang="zh-CN" altLang="en-US" sz="3800" dirty="0">
                <a:solidFill>
                  <a:schemeClr val="accent2"/>
                </a:solidFill>
              </a:rPr>
              <a:t> </a:t>
            </a:r>
            <a:r>
              <a:rPr lang="en-US" altLang="zh-CN" sz="3800" dirty="0">
                <a:solidFill>
                  <a:schemeClr val="accent2"/>
                </a:solidFill>
              </a:rPr>
              <a:t>classify</a:t>
            </a:r>
            <a:r>
              <a:rPr lang="zh-CN" altLang="en-US" sz="3800" dirty="0">
                <a:solidFill>
                  <a:schemeClr val="accent2"/>
                </a:solidFill>
              </a:rPr>
              <a:t> </a:t>
            </a:r>
            <a:r>
              <a:rPr lang="en-US" altLang="zh-CN" sz="3800" dirty="0">
                <a:solidFill>
                  <a:schemeClr val="accent2"/>
                </a:solidFill>
              </a:rPr>
              <a:t>forest</a:t>
            </a:r>
            <a:r>
              <a:rPr lang="zh-CN" altLang="en-US" sz="3800" dirty="0">
                <a:solidFill>
                  <a:schemeClr val="accent2"/>
                </a:solidFill>
              </a:rPr>
              <a:t> </a:t>
            </a:r>
            <a:r>
              <a:rPr lang="en-US" altLang="zh-CN" sz="3800" dirty="0">
                <a:solidFill>
                  <a:schemeClr val="accent2"/>
                </a:solidFill>
              </a:rPr>
              <a:t>cover</a:t>
            </a:r>
            <a:r>
              <a:rPr lang="zh-CN" altLang="en-US" sz="3800" dirty="0">
                <a:solidFill>
                  <a:schemeClr val="accent2"/>
                </a:solidFill>
              </a:rPr>
              <a:t> </a:t>
            </a:r>
            <a:r>
              <a:rPr lang="en-US" altLang="zh-CN" sz="3800" dirty="0">
                <a:solidFill>
                  <a:schemeClr val="accent2"/>
                </a:solidFill>
              </a:rPr>
              <a:t>types?</a:t>
            </a:r>
            <a:endParaRPr lang="en-US" sz="3800" dirty="0">
              <a:solidFill>
                <a:schemeClr val="accent2"/>
              </a:solidFill>
            </a:endParaRPr>
          </a:p>
        </p:txBody>
      </p:sp>
      <p:graphicFrame>
        <p:nvGraphicFramePr>
          <p:cNvPr id="12" name="Content Placeholder 11">
            <a:extLst>
              <a:ext uri="{FF2B5EF4-FFF2-40B4-BE49-F238E27FC236}">
                <a16:creationId xmlns:a16="http://schemas.microsoft.com/office/drawing/2014/main" id="{5CE1D13B-025D-4145-B8A8-90683EA418C5}"/>
              </a:ext>
            </a:extLst>
          </p:cNvPr>
          <p:cNvGraphicFramePr>
            <a:graphicFrameLocks noGrp="1"/>
          </p:cNvGraphicFramePr>
          <p:nvPr>
            <p:ph idx="1"/>
            <p:extLst>
              <p:ext uri="{D42A27DB-BD31-4B8C-83A1-F6EECF244321}">
                <p14:modId xmlns:p14="http://schemas.microsoft.com/office/powerpoint/2010/main" val="578628024"/>
              </p:ext>
            </p:extLst>
          </p:nvPr>
        </p:nvGraphicFramePr>
        <p:xfrm>
          <a:off x="-862180" y="1930400"/>
          <a:ext cx="10984749"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8055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0ED9B-A7DA-C44F-A589-54C6E9A97C1C}"/>
              </a:ext>
            </a:extLst>
          </p:cNvPr>
          <p:cNvSpPr>
            <a:spLocks noGrp="1"/>
          </p:cNvSpPr>
          <p:nvPr>
            <p:ph type="title"/>
          </p:nvPr>
        </p:nvSpPr>
        <p:spPr/>
        <p:txBody>
          <a:bodyPr>
            <a:normAutofit/>
          </a:bodyPr>
          <a:lstStyle/>
          <a:p>
            <a:r>
              <a:rPr lang="en-US" altLang="zh-CN" sz="3800" dirty="0">
                <a:solidFill>
                  <a:schemeClr val="accent2"/>
                </a:solidFill>
              </a:rPr>
              <a:t>Objective</a:t>
            </a:r>
            <a:endParaRPr lang="en-US" sz="3800" dirty="0">
              <a:solidFill>
                <a:schemeClr val="accent2"/>
              </a:solidFill>
            </a:endParaRPr>
          </a:p>
        </p:txBody>
      </p:sp>
      <p:sp>
        <p:nvSpPr>
          <p:cNvPr id="3" name="Content Placeholder 2">
            <a:extLst>
              <a:ext uri="{FF2B5EF4-FFF2-40B4-BE49-F238E27FC236}">
                <a16:creationId xmlns:a16="http://schemas.microsoft.com/office/drawing/2014/main" id="{5320DC38-75F1-9649-826E-B015C5880E8D}"/>
              </a:ext>
            </a:extLst>
          </p:cNvPr>
          <p:cNvSpPr>
            <a:spLocks noGrp="1"/>
          </p:cNvSpPr>
          <p:nvPr>
            <p:ph idx="1"/>
          </p:nvPr>
        </p:nvSpPr>
        <p:spPr>
          <a:xfrm>
            <a:off x="677334" y="184240"/>
            <a:ext cx="7327677" cy="3880773"/>
          </a:xfrm>
        </p:spPr>
        <p:txBody>
          <a:bodyPr/>
          <a:lstStyle/>
          <a:p>
            <a:pPr marL="0" indent="0">
              <a:buNone/>
            </a:pPr>
            <a:endParaRPr lang="en-US" sz="3200" dirty="0">
              <a:solidFill>
                <a:schemeClr val="accent2"/>
              </a:solidFill>
            </a:endParaRPr>
          </a:p>
          <a:p>
            <a:pPr marL="0" indent="0">
              <a:buNone/>
            </a:pPr>
            <a:endParaRPr lang="en-US" sz="3200" dirty="0">
              <a:solidFill>
                <a:schemeClr val="accent2"/>
              </a:solidFill>
            </a:endParaRPr>
          </a:p>
          <a:p>
            <a:pPr marL="0" indent="0">
              <a:buNone/>
            </a:pPr>
            <a:r>
              <a:rPr lang="en-US" sz="3200" dirty="0">
                <a:solidFill>
                  <a:schemeClr val="accent2"/>
                </a:solidFill>
              </a:rPr>
              <a:t>The objective of the project is to classify</a:t>
            </a:r>
            <a:r>
              <a:rPr lang="en-US" sz="4400" dirty="0">
                <a:solidFill>
                  <a:schemeClr val="accent2"/>
                </a:solidFill>
              </a:rPr>
              <a:t> 7 </a:t>
            </a:r>
            <a:r>
              <a:rPr lang="en-US" sz="3200" dirty="0">
                <a:solidFill>
                  <a:schemeClr val="accent2"/>
                </a:solidFill>
              </a:rPr>
              <a:t>forest cover types. </a:t>
            </a:r>
          </a:p>
          <a:p>
            <a:pPr marL="0" indent="0">
              <a:buNone/>
            </a:pPr>
            <a:endParaRPr lang="en-US" dirty="0"/>
          </a:p>
        </p:txBody>
      </p:sp>
      <p:sp>
        <p:nvSpPr>
          <p:cNvPr id="46" name="TextBox 45">
            <a:extLst>
              <a:ext uri="{FF2B5EF4-FFF2-40B4-BE49-F238E27FC236}">
                <a16:creationId xmlns:a16="http://schemas.microsoft.com/office/drawing/2014/main" id="{59A20D7B-59DD-834E-B7CB-073AB5C0390D}"/>
              </a:ext>
            </a:extLst>
          </p:cNvPr>
          <p:cNvSpPr txBox="1"/>
          <p:nvPr/>
        </p:nvSpPr>
        <p:spPr>
          <a:xfrm>
            <a:off x="5566780" y="6462034"/>
            <a:ext cx="2831224" cy="276999"/>
          </a:xfrm>
          <a:prstGeom prst="rect">
            <a:avLst/>
          </a:prstGeom>
          <a:noFill/>
        </p:spPr>
        <p:txBody>
          <a:bodyPr wrap="none" rtlCol="0">
            <a:spAutoFit/>
          </a:bodyPr>
          <a:lstStyle/>
          <a:p>
            <a:r>
              <a:rPr lang="en-US" altLang="zh-CN" sz="1200" dirty="0">
                <a:solidFill>
                  <a:schemeClr val="tx1">
                    <a:lumMod val="50000"/>
                    <a:lumOff val="50000"/>
                  </a:schemeClr>
                </a:solidFill>
              </a:rPr>
              <a:t>Map</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source:</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https://</a:t>
            </a:r>
            <a:r>
              <a:rPr lang="en-US" altLang="zh-CN" sz="1200" dirty="0" err="1">
                <a:solidFill>
                  <a:schemeClr val="tx1">
                    <a:lumMod val="50000"/>
                    <a:lumOff val="50000"/>
                  </a:schemeClr>
                </a:solidFill>
              </a:rPr>
              <a:t>maps.google.com</a:t>
            </a:r>
            <a:endParaRPr lang="en-US" sz="1200" dirty="0">
              <a:solidFill>
                <a:schemeClr val="tx1">
                  <a:lumMod val="50000"/>
                  <a:lumOff val="50000"/>
                </a:schemeClr>
              </a:solidFill>
            </a:endParaRPr>
          </a:p>
        </p:txBody>
      </p:sp>
      <p:grpSp>
        <p:nvGrpSpPr>
          <p:cNvPr id="49" name="Group 48">
            <a:extLst>
              <a:ext uri="{FF2B5EF4-FFF2-40B4-BE49-F238E27FC236}">
                <a16:creationId xmlns:a16="http://schemas.microsoft.com/office/drawing/2014/main" id="{46CE4707-8C53-ED41-B343-C1445EA68C7A}"/>
              </a:ext>
            </a:extLst>
          </p:cNvPr>
          <p:cNvGrpSpPr/>
          <p:nvPr/>
        </p:nvGrpSpPr>
        <p:grpSpPr>
          <a:xfrm>
            <a:off x="3362747" y="1297291"/>
            <a:ext cx="8643988" cy="5472304"/>
            <a:chOff x="3411733" y="1201040"/>
            <a:chExt cx="8643988" cy="5472304"/>
          </a:xfrm>
        </p:grpSpPr>
        <p:sp>
          <p:nvSpPr>
            <p:cNvPr id="6" name="Oval 5">
              <a:extLst>
                <a:ext uri="{FF2B5EF4-FFF2-40B4-BE49-F238E27FC236}">
                  <a16:creationId xmlns:a16="http://schemas.microsoft.com/office/drawing/2014/main" id="{0FFA04AF-FA4E-204C-A0E2-9F913A841C10}"/>
                </a:ext>
              </a:extLst>
            </p:cNvPr>
            <p:cNvSpPr/>
            <p:nvPr/>
          </p:nvSpPr>
          <p:spPr>
            <a:xfrm>
              <a:off x="7031378" y="1649001"/>
              <a:ext cx="5024343" cy="5024343"/>
            </a:xfrm>
            <a:prstGeom prst="ellipse">
              <a:avLst/>
            </a:prstGeom>
            <a:blipFill rotWithShape="1">
              <a:blip r:embed="rId2"/>
              <a:srcRect/>
              <a:stretch>
                <a:fillRect l="-22000" r="-2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cxnSp>
          <p:nvCxnSpPr>
            <p:cNvPr id="39" name="Straight Arrow Connector 38">
              <a:extLst>
                <a:ext uri="{FF2B5EF4-FFF2-40B4-BE49-F238E27FC236}">
                  <a16:creationId xmlns:a16="http://schemas.microsoft.com/office/drawing/2014/main" id="{C5C3D93D-E6D5-F34C-82B3-0DA1B624F1C8}"/>
                </a:ext>
              </a:extLst>
            </p:cNvPr>
            <p:cNvCxnSpPr>
              <a:cxnSpLocks/>
            </p:cNvCxnSpPr>
            <p:nvPr/>
          </p:nvCxnSpPr>
          <p:spPr>
            <a:xfrm flipH="1">
              <a:off x="6782891" y="3777502"/>
              <a:ext cx="3837432" cy="0"/>
            </a:xfrm>
            <a:prstGeom prst="straightConnector1">
              <a:avLst/>
            </a:prstGeom>
            <a:ln>
              <a:solidFill>
                <a:schemeClr val="accent2">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9B523C2E-A57B-F646-A78C-5FA31987FFD2}"/>
                </a:ext>
              </a:extLst>
            </p:cNvPr>
            <p:cNvCxnSpPr>
              <a:cxnSpLocks/>
            </p:cNvCxnSpPr>
            <p:nvPr/>
          </p:nvCxnSpPr>
          <p:spPr>
            <a:xfrm flipH="1">
              <a:off x="6527117" y="4257728"/>
              <a:ext cx="3146343" cy="0"/>
            </a:xfrm>
            <a:prstGeom prst="straightConnector1">
              <a:avLst/>
            </a:prstGeom>
            <a:ln>
              <a:solidFill>
                <a:schemeClr val="accent2">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id="{B8DB7323-46DC-B049-BE42-827118853F5D}"/>
                </a:ext>
              </a:extLst>
            </p:cNvPr>
            <p:cNvSpPr/>
            <p:nvPr/>
          </p:nvSpPr>
          <p:spPr>
            <a:xfrm>
              <a:off x="8209145" y="1201040"/>
              <a:ext cx="2928627" cy="1200329"/>
            </a:xfrm>
            <a:prstGeom prst="rect">
              <a:avLst/>
            </a:prstGeom>
          </p:spPr>
          <p:txBody>
            <a:bodyPr wrap="square">
              <a:spAutoFit/>
            </a:bodyPr>
            <a:lstStyle/>
            <a:p>
              <a:r>
                <a:rPr lang="en-US" sz="2400" b="1" dirty="0">
                  <a:solidFill>
                    <a:schemeClr val="accent6">
                      <a:lumMod val="50000"/>
                    </a:schemeClr>
                  </a:solidFill>
                </a:rPr>
                <a:t>Roosevelt National Forest of northern Colorado </a:t>
              </a:r>
              <a:endParaRPr lang="en-US" dirty="0">
                <a:solidFill>
                  <a:schemeClr val="accent6">
                    <a:lumMod val="50000"/>
                  </a:schemeClr>
                </a:solidFill>
              </a:endParaRPr>
            </a:p>
          </p:txBody>
        </p:sp>
        <p:sp>
          <p:nvSpPr>
            <p:cNvPr id="15" name="Rectangle 14">
              <a:extLst>
                <a:ext uri="{FF2B5EF4-FFF2-40B4-BE49-F238E27FC236}">
                  <a16:creationId xmlns:a16="http://schemas.microsoft.com/office/drawing/2014/main" id="{4FA213B4-BF92-C24F-BAA9-BA18F5D3528B}"/>
                </a:ext>
              </a:extLst>
            </p:cNvPr>
            <p:cNvSpPr/>
            <p:nvPr/>
          </p:nvSpPr>
          <p:spPr>
            <a:xfrm>
              <a:off x="4948806" y="2927045"/>
              <a:ext cx="2041008" cy="369332"/>
            </a:xfrm>
            <a:prstGeom prst="rect">
              <a:avLst/>
            </a:prstGeom>
          </p:spPr>
          <p:txBody>
            <a:bodyPr wrap="none">
              <a:spAutoFit/>
            </a:bodyPr>
            <a:lstStyle/>
            <a:p>
              <a:r>
                <a:rPr lang="en-US" i="1" dirty="0" err="1">
                  <a:solidFill>
                    <a:schemeClr val="tx1">
                      <a:lumMod val="50000"/>
                      <a:lumOff val="50000"/>
                    </a:schemeClr>
                  </a:solidFill>
                </a:rPr>
                <a:t>Rawah</a:t>
              </a:r>
              <a:r>
                <a:rPr lang="en-US" i="1" dirty="0">
                  <a:solidFill>
                    <a:schemeClr val="tx1">
                      <a:lumMod val="50000"/>
                      <a:lumOff val="50000"/>
                    </a:schemeClr>
                  </a:solidFill>
                </a:rPr>
                <a:t> Wilderness</a:t>
              </a:r>
            </a:p>
          </p:txBody>
        </p:sp>
        <p:sp>
          <p:nvSpPr>
            <p:cNvPr id="17" name="Rectangle 16">
              <a:extLst>
                <a:ext uri="{FF2B5EF4-FFF2-40B4-BE49-F238E27FC236}">
                  <a16:creationId xmlns:a16="http://schemas.microsoft.com/office/drawing/2014/main" id="{3AA5B950-61F6-7848-9C05-AF2098C0AB4D}"/>
                </a:ext>
              </a:extLst>
            </p:cNvPr>
            <p:cNvSpPr/>
            <p:nvPr/>
          </p:nvSpPr>
          <p:spPr>
            <a:xfrm>
              <a:off x="3816322" y="4442892"/>
              <a:ext cx="1975284" cy="369332"/>
            </a:xfrm>
            <a:prstGeom prst="rect">
              <a:avLst/>
            </a:prstGeom>
          </p:spPr>
          <p:txBody>
            <a:bodyPr wrap="none">
              <a:spAutoFit/>
            </a:bodyPr>
            <a:lstStyle/>
            <a:p>
              <a:r>
                <a:rPr lang="en-US" i="1" dirty="0" err="1">
                  <a:solidFill>
                    <a:schemeClr val="tx1">
                      <a:lumMod val="50000"/>
                      <a:lumOff val="50000"/>
                    </a:schemeClr>
                  </a:solidFill>
                </a:rPr>
                <a:t>Neota</a:t>
              </a:r>
              <a:r>
                <a:rPr lang="en-US" i="1" dirty="0">
                  <a:solidFill>
                    <a:schemeClr val="tx1">
                      <a:lumMod val="50000"/>
                      <a:lumOff val="50000"/>
                    </a:schemeClr>
                  </a:solidFill>
                </a:rPr>
                <a:t> Wilderness</a:t>
              </a:r>
            </a:p>
          </p:txBody>
        </p:sp>
        <p:cxnSp>
          <p:nvCxnSpPr>
            <p:cNvPr id="24" name="Straight Arrow Connector 23">
              <a:extLst>
                <a:ext uri="{FF2B5EF4-FFF2-40B4-BE49-F238E27FC236}">
                  <a16:creationId xmlns:a16="http://schemas.microsoft.com/office/drawing/2014/main" id="{797A4E16-6726-0841-8F6B-FB303BD15012}"/>
                </a:ext>
              </a:extLst>
            </p:cNvPr>
            <p:cNvCxnSpPr>
              <a:cxnSpLocks/>
            </p:cNvCxnSpPr>
            <p:nvPr/>
          </p:nvCxnSpPr>
          <p:spPr>
            <a:xfrm flipH="1">
              <a:off x="5901070" y="4634837"/>
              <a:ext cx="2970007" cy="15978"/>
            </a:xfrm>
            <a:prstGeom prst="straightConnector1">
              <a:avLst/>
            </a:prstGeom>
            <a:ln>
              <a:solidFill>
                <a:schemeClr val="accent2">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7" name="Rectangle 36">
              <a:extLst>
                <a:ext uri="{FF2B5EF4-FFF2-40B4-BE49-F238E27FC236}">
                  <a16:creationId xmlns:a16="http://schemas.microsoft.com/office/drawing/2014/main" id="{E4EE475C-361D-1146-A238-CF45FDD11DDE}"/>
                </a:ext>
              </a:extLst>
            </p:cNvPr>
            <p:cNvSpPr/>
            <p:nvPr/>
          </p:nvSpPr>
          <p:spPr>
            <a:xfrm>
              <a:off x="3411733" y="4009341"/>
              <a:ext cx="3054491" cy="369332"/>
            </a:xfrm>
            <a:prstGeom prst="rect">
              <a:avLst/>
            </a:prstGeom>
          </p:spPr>
          <p:txBody>
            <a:bodyPr wrap="none">
              <a:spAutoFit/>
            </a:bodyPr>
            <a:lstStyle/>
            <a:p>
              <a:r>
                <a:rPr lang="en-US" i="1" dirty="0">
                  <a:solidFill>
                    <a:schemeClr val="tx1">
                      <a:lumMod val="50000"/>
                      <a:lumOff val="50000"/>
                    </a:schemeClr>
                  </a:solidFill>
                </a:rPr>
                <a:t>Comanche Peak Wilderness </a:t>
              </a:r>
            </a:p>
          </p:txBody>
        </p:sp>
        <p:sp>
          <p:nvSpPr>
            <p:cNvPr id="38" name="Rectangle 37">
              <a:extLst>
                <a:ext uri="{FF2B5EF4-FFF2-40B4-BE49-F238E27FC236}">
                  <a16:creationId xmlns:a16="http://schemas.microsoft.com/office/drawing/2014/main" id="{57F90C67-9343-294B-83D2-46674D55567E}"/>
                </a:ext>
              </a:extLst>
            </p:cNvPr>
            <p:cNvSpPr/>
            <p:nvPr/>
          </p:nvSpPr>
          <p:spPr>
            <a:xfrm>
              <a:off x="3752446" y="3546174"/>
              <a:ext cx="3030445" cy="646331"/>
            </a:xfrm>
            <a:prstGeom prst="rect">
              <a:avLst/>
            </a:prstGeom>
          </p:spPr>
          <p:txBody>
            <a:bodyPr wrap="none">
              <a:spAutoFit/>
            </a:bodyPr>
            <a:lstStyle/>
            <a:p>
              <a:r>
                <a:rPr lang="en-US" i="1" dirty="0">
                  <a:solidFill>
                    <a:schemeClr val="tx1">
                      <a:lumMod val="50000"/>
                      <a:lumOff val="50000"/>
                    </a:schemeClr>
                  </a:solidFill>
                </a:rPr>
                <a:t>Cache la Poudre Wilderness</a:t>
              </a:r>
            </a:p>
            <a:p>
              <a:endParaRPr lang="en-US" i="1" dirty="0">
                <a:solidFill>
                  <a:schemeClr val="tx1">
                    <a:lumMod val="50000"/>
                    <a:lumOff val="50000"/>
                  </a:schemeClr>
                </a:solidFill>
              </a:endParaRPr>
            </a:p>
          </p:txBody>
        </p:sp>
        <p:sp>
          <p:nvSpPr>
            <p:cNvPr id="43" name="Oval 42">
              <a:extLst>
                <a:ext uri="{FF2B5EF4-FFF2-40B4-BE49-F238E27FC236}">
                  <a16:creationId xmlns:a16="http://schemas.microsoft.com/office/drawing/2014/main" id="{145D9414-C7A1-D14C-95CE-7E2D4AFE4D0C}"/>
                </a:ext>
              </a:extLst>
            </p:cNvPr>
            <p:cNvSpPr/>
            <p:nvPr/>
          </p:nvSpPr>
          <p:spPr>
            <a:xfrm>
              <a:off x="8802654" y="4565504"/>
              <a:ext cx="177887" cy="177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1A6E156-F132-2C42-8A3C-118A4DDF61DC}"/>
                </a:ext>
              </a:extLst>
            </p:cNvPr>
            <p:cNvSpPr/>
            <p:nvPr/>
          </p:nvSpPr>
          <p:spPr>
            <a:xfrm>
              <a:off x="9584516" y="4195357"/>
              <a:ext cx="177887" cy="177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Oval 44">
              <a:extLst>
                <a:ext uri="{FF2B5EF4-FFF2-40B4-BE49-F238E27FC236}">
                  <a16:creationId xmlns:a16="http://schemas.microsoft.com/office/drawing/2014/main" id="{C2401F4A-5773-2B4A-BF73-D650BE8868CD}"/>
                </a:ext>
              </a:extLst>
            </p:cNvPr>
            <p:cNvSpPr/>
            <p:nvPr/>
          </p:nvSpPr>
          <p:spPr>
            <a:xfrm>
              <a:off x="10631270" y="3700596"/>
              <a:ext cx="177887" cy="177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2" name="Straight Arrow Connector 21">
              <a:extLst>
                <a:ext uri="{FF2B5EF4-FFF2-40B4-BE49-F238E27FC236}">
                  <a16:creationId xmlns:a16="http://schemas.microsoft.com/office/drawing/2014/main" id="{3F2CF9A9-C151-0A41-A455-169A45709ADF}"/>
                </a:ext>
              </a:extLst>
            </p:cNvPr>
            <p:cNvCxnSpPr>
              <a:cxnSpLocks/>
            </p:cNvCxnSpPr>
            <p:nvPr/>
          </p:nvCxnSpPr>
          <p:spPr>
            <a:xfrm flipH="1">
              <a:off x="7031378" y="3112522"/>
              <a:ext cx="1107539" cy="0"/>
            </a:xfrm>
            <a:prstGeom prst="straightConnector1">
              <a:avLst/>
            </a:prstGeom>
            <a:ln>
              <a:solidFill>
                <a:schemeClr val="accent2">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42" name="Oval 41">
              <a:extLst>
                <a:ext uri="{FF2B5EF4-FFF2-40B4-BE49-F238E27FC236}">
                  <a16:creationId xmlns:a16="http://schemas.microsoft.com/office/drawing/2014/main" id="{F1A6E156-F132-2C42-8A3C-118A4DDF61DC}"/>
                </a:ext>
              </a:extLst>
            </p:cNvPr>
            <p:cNvSpPr/>
            <p:nvPr/>
          </p:nvSpPr>
          <p:spPr>
            <a:xfrm>
              <a:off x="8051699" y="3008045"/>
              <a:ext cx="177887" cy="1778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9828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95CF34-4455-7C48-B2A6-BE68AB81210D}"/>
              </a:ext>
            </a:extLst>
          </p:cNvPr>
          <p:cNvSpPr/>
          <p:nvPr/>
        </p:nvSpPr>
        <p:spPr>
          <a:xfrm>
            <a:off x="6092651" y="0"/>
            <a:ext cx="6138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p:txBody>
      </p:sp>
      <p:pic>
        <p:nvPicPr>
          <p:cNvPr id="8" name="Content Placeholder 7">
            <a:extLst>
              <a:ext uri="{FF2B5EF4-FFF2-40B4-BE49-F238E27FC236}">
                <a16:creationId xmlns:a16="http://schemas.microsoft.com/office/drawing/2014/main" id="{AB6941FB-158F-B74F-9AC8-3B1AC44D5D5F}"/>
              </a:ext>
            </a:extLst>
          </p:cNvPr>
          <p:cNvPicPr>
            <a:picLocks noGrp="1" noChangeAspect="1"/>
          </p:cNvPicPr>
          <p:nvPr>
            <p:ph idx="1"/>
          </p:nvPr>
        </p:nvPicPr>
        <p:blipFill>
          <a:blip r:embed="rId3"/>
          <a:stretch>
            <a:fillRect/>
          </a:stretch>
        </p:blipFill>
        <p:spPr>
          <a:xfrm>
            <a:off x="625434" y="1199111"/>
            <a:ext cx="10707444" cy="2434148"/>
          </a:xfrm>
          <a:prstGeom prst="rect">
            <a:avLst/>
          </a:prstGeom>
        </p:spPr>
      </p:pic>
      <p:sp>
        <p:nvSpPr>
          <p:cNvPr id="13" name="Rectangle 12">
            <a:extLst>
              <a:ext uri="{FF2B5EF4-FFF2-40B4-BE49-F238E27FC236}">
                <a16:creationId xmlns:a16="http://schemas.microsoft.com/office/drawing/2014/main" id="{D5D0DAA3-1067-0844-A666-67DBE4DBED39}"/>
              </a:ext>
            </a:extLst>
          </p:cNvPr>
          <p:cNvSpPr/>
          <p:nvPr/>
        </p:nvSpPr>
        <p:spPr>
          <a:xfrm>
            <a:off x="677193" y="3631768"/>
            <a:ext cx="7751771" cy="2677656"/>
          </a:xfrm>
          <a:prstGeom prst="rect">
            <a:avLst/>
          </a:prstGeom>
        </p:spPr>
        <p:txBody>
          <a:bodyPr wrap="square">
            <a:spAutoFit/>
          </a:bodyPr>
          <a:lstStyle/>
          <a:p>
            <a:r>
              <a:rPr lang="en-US" sz="2000" dirty="0">
                <a:solidFill>
                  <a:schemeClr val="accent2"/>
                </a:solidFill>
                <a:ea typeface="Times New Roman" panose="02020603050405020304" pitchFamily="18" charset="0"/>
              </a:rPr>
              <a:t>Each observation is a 30m x 30m patch of forest</a:t>
            </a:r>
            <a:r>
              <a:rPr lang="en-US" altLang="zh-CN" sz="2000" dirty="0">
                <a:solidFill>
                  <a:schemeClr val="accent2"/>
                </a:solidFill>
                <a:ea typeface="Times New Roman" panose="02020603050405020304" pitchFamily="18" charset="0"/>
              </a:rPr>
              <a:t>.</a:t>
            </a:r>
          </a:p>
          <a:p>
            <a:r>
              <a:rPr lang="en-US" altLang="zh-CN" sz="2000" dirty="0">
                <a:solidFill>
                  <a:schemeClr val="accent2"/>
                </a:solidFill>
                <a:ea typeface="Times New Roman" panose="02020603050405020304" pitchFamily="18" charset="0"/>
              </a:rPr>
              <a:t>Target</a:t>
            </a:r>
            <a:r>
              <a:rPr lang="zh-CN" altLang="en-US" sz="2000" dirty="0">
                <a:solidFill>
                  <a:schemeClr val="accent2"/>
                </a:solidFill>
                <a:ea typeface="Times New Roman" panose="02020603050405020304" pitchFamily="18" charset="0"/>
              </a:rPr>
              <a:t> </a:t>
            </a:r>
            <a:r>
              <a:rPr lang="en-US" altLang="zh-CN" sz="2000" dirty="0">
                <a:solidFill>
                  <a:schemeClr val="accent2"/>
                </a:solidFill>
                <a:ea typeface="Times New Roman" panose="02020603050405020304" pitchFamily="18" charset="0"/>
              </a:rPr>
              <a:t>value: Cover Type</a:t>
            </a:r>
          </a:p>
          <a:p>
            <a:endParaRPr lang="en-US" altLang="zh-CN" sz="3200" dirty="0">
              <a:solidFill>
                <a:schemeClr val="accent2"/>
              </a:solidFill>
              <a:ea typeface="Times New Roman" panose="02020603050405020304" pitchFamily="18" charset="0"/>
            </a:endParaRPr>
          </a:p>
          <a:p>
            <a:endParaRPr lang="en-US" altLang="zh-CN" sz="3200" dirty="0">
              <a:solidFill>
                <a:schemeClr val="accent2"/>
              </a:solidFill>
              <a:ea typeface="Times New Roman" panose="02020603050405020304" pitchFamily="18" charset="0"/>
            </a:endParaRPr>
          </a:p>
          <a:p>
            <a:endParaRPr lang="en-US" sz="3200" dirty="0">
              <a:solidFill>
                <a:schemeClr val="accent2"/>
              </a:solidFill>
            </a:endParaRPr>
          </a:p>
          <a:p>
            <a:endParaRPr lang="en-US" sz="3200" dirty="0">
              <a:solidFill>
                <a:schemeClr val="accent2"/>
              </a:solidFill>
            </a:endParaRPr>
          </a:p>
        </p:txBody>
      </p:sp>
      <p:grpSp>
        <p:nvGrpSpPr>
          <p:cNvPr id="6" name="Group 5">
            <a:extLst>
              <a:ext uri="{FF2B5EF4-FFF2-40B4-BE49-F238E27FC236}">
                <a16:creationId xmlns:a16="http://schemas.microsoft.com/office/drawing/2014/main" id="{601E091D-8B7B-0440-97AB-6F63E02AFF6B}"/>
              </a:ext>
            </a:extLst>
          </p:cNvPr>
          <p:cNvGrpSpPr/>
          <p:nvPr/>
        </p:nvGrpSpPr>
        <p:grpSpPr>
          <a:xfrm>
            <a:off x="553963" y="4632967"/>
            <a:ext cx="10830815" cy="1953456"/>
            <a:chOff x="553963" y="4632967"/>
            <a:chExt cx="10830815" cy="1953456"/>
          </a:xfrm>
        </p:grpSpPr>
        <p:pic>
          <p:nvPicPr>
            <p:cNvPr id="29" name="Picture 28" descr="A tall tree in a forest&#10;">
              <a:extLst>
                <a:ext uri="{FF2B5EF4-FFF2-40B4-BE49-F238E27FC236}">
                  <a16:creationId xmlns:a16="http://schemas.microsoft.com/office/drawing/2014/main" id="{021008A9-ABE6-A049-9FC1-73E8F006CD85}"/>
                </a:ext>
              </a:extLst>
            </p:cNvPr>
            <p:cNvPicPr/>
            <p:nvPr/>
          </p:nvPicPr>
          <p:blipFill>
            <a:blip r:embed="rId4"/>
            <a:stretch>
              <a:fillRect/>
            </a:stretch>
          </p:blipFill>
          <p:spPr>
            <a:xfrm flipH="1">
              <a:off x="807221" y="4676286"/>
              <a:ext cx="781458" cy="1602042"/>
            </a:xfrm>
            <a:prstGeom prst="rect">
              <a:avLst/>
            </a:prstGeom>
          </p:spPr>
        </p:pic>
        <p:pic>
          <p:nvPicPr>
            <p:cNvPr id="30" name="Picture 29" descr="A picture containing tree, outdoor, plant, poplar&#10;&#10;Description automatically generated">
              <a:extLst>
                <a:ext uri="{FF2B5EF4-FFF2-40B4-BE49-F238E27FC236}">
                  <a16:creationId xmlns:a16="http://schemas.microsoft.com/office/drawing/2014/main" id="{F9FEFA69-D454-A04D-8AFC-3E969CDB35D1}"/>
                </a:ext>
              </a:extLst>
            </p:cNvPr>
            <p:cNvPicPr/>
            <p:nvPr/>
          </p:nvPicPr>
          <p:blipFill>
            <a:blip r:embed="rId5"/>
            <a:stretch>
              <a:fillRect/>
            </a:stretch>
          </p:blipFill>
          <p:spPr>
            <a:xfrm flipH="1">
              <a:off x="2251261" y="4676286"/>
              <a:ext cx="802087" cy="1609057"/>
            </a:xfrm>
            <a:prstGeom prst="rect">
              <a:avLst/>
            </a:prstGeom>
          </p:spPr>
        </p:pic>
        <p:pic>
          <p:nvPicPr>
            <p:cNvPr id="31" name="Picture 30" descr="A tree with yellow leaves&#10;&#10;Description automatically generated with medium confidence">
              <a:extLst>
                <a:ext uri="{FF2B5EF4-FFF2-40B4-BE49-F238E27FC236}">
                  <a16:creationId xmlns:a16="http://schemas.microsoft.com/office/drawing/2014/main" id="{73D246C9-C923-7C45-9A01-A90B049D9A5A}"/>
                </a:ext>
              </a:extLst>
            </p:cNvPr>
            <p:cNvPicPr/>
            <p:nvPr/>
          </p:nvPicPr>
          <p:blipFill>
            <a:blip r:embed="rId6"/>
            <a:stretch>
              <a:fillRect/>
            </a:stretch>
          </p:blipFill>
          <p:spPr>
            <a:xfrm flipH="1">
              <a:off x="3676889" y="4662581"/>
              <a:ext cx="802087" cy="1609696"/>
            </a:xfrm>
            <a:prstGeom prst="rect">
              <a:avLst/>
            </a:prstGeom>
          </p:spPr>
        </p:pic>
        <p:pic>
          <p:nvPicPr>
            <p:cNvPr id="32" name="Picture 31" descr="A picture containing tree, sky, outdoor, plant&#10;&#10;Description automatically generated">
              <a:extLst>
                <a:ext uri="{FF2B5EF4-FFF2-40B4-BE49-F238E27FC236}">
                  <a16:creationId xmlns:a16="http://schemas.microsoft.com/office/drawing/2014/main" id="{6DBAC191-C080-6A48-AA75-A49E3FBC9055}"/>
                </a:ext>
              </a:extLst>
            </p:cNvPr>
            <p:cNvPicPr/>
            <p:nvPr/>
          </p:nvPicPr>
          <p:blipFill>
            <a:blip r:embed="rId7"/>
            <a:stretch>
              <a:fillRect/>
            </a:stretch>
          </p:blipFill>
          <p:spPr>
            <a:xfrm flipH="1">
              <a:off x="5157698" y="4652742"/>
              <a:ext cx="839925" cy="1643079"/>
            </a:xfrm>
            <a:prstGeom prst="rect">
              <a:avLst/>
            </a:prstGeom>
          </p:spPr>
        </p:pic>
        <p:pic>
          <p:nvPicPr>
            <p:cNvPr id="33" name="Picture 32" descr="A group of trees with yellow flowers&#10;&#10;Description automatically generated with medium confidence">
              <a:extLst>
                <a:ext uri="{FF2B5EF4-FFF2-40B4-BE49-F238E27FC236}">
                  <a16:creationId xmlns:a16="http://schemas.microsoft.com/office/drawing/2014/main" id="{17DBFAB2-EF0F-A441-A8C4-3F9E0B129ED4}"/>
                </a:ext>
              </a:extLst>
            </p:cNvPr>
            <p:cNvPicPr/>
            <p:nvPr/>
          </p:nvPicPr>
          <p:blipFill>
            <a:blip r:embed="rId8"/>
            <a:stretch>
              <a:fillRect/>
            </a:stretch>
          </p:blipFill>
          <p:spPr>
            <a:xfrm flipH="1">
              <a:off x="6635878" y="4642994"/>
              <a:ext cx="786813" cy="1650870"/>
            </a:xfrm>
            <a:prstGeom prst="rect">
              <a:avLst/>
            </a:prstGeom>
          </p:spPr>
        </p:pic>
        <p:pic>
          <p:nvPicPr>
            <p:cNvPr id="34" name="Picture 33" descr="A picture containing tree, outdoor, sky, conifer&#10;&#10;Description automatically generated">
              <a:extLst>
                <a:ext uri="{FF2B5EF4-FFF2-40B4-BE49-F238E27FC236}">
                  <a16:creationId xmlns:a16="http://schemas.microsoft.com/office/drawing/2014/main" id="{D9C5DCA4-18F5-5C4B-8082-82AAF0AF1C3B}"/>
                </a:ext>
              </a:extLst>
            </p:cNvPr>
            <p:cNvPicPr/>
            <p:nvPr/>
          </p:nvPicPr>
          <p:blipFill>
            <a:blip r:embed="rId9"/>
            <a:stretch>
              <a:fillRect/>
            </a:stretch>
          </p:blipFill>
          <p:spPr>
            <a:xfrm flipH="1">
              <a:off x="7946673" y="4644293"/>
              <a:ext cx="799164" cy="1649571"/>
            </a:xfrm>
            <a:prstGeom prst="rect">
              <a:avLst/>
            </a:prstGeom>
          </p:spPr>
        </p:pic>
        <p:pic>
          <p:nvPicPr>
            <p:cNvPr id="35" name="Picture 34" descr="A picture containing outdoor, sky, ground, plant&#10;&#10;Description automatically generated">
              <a:extLst>
                <a:ext uri="{FF2B5EF4-FFF2-40B4-BE49-F238E27FC236}">
                  <a16:creationId xmlns:a16="http://schemas.microsoft.com/office/drawing/2014/main" id="{98BD608A-220E-0B43-AE69-E1632EF206A6}"/>
                </a:ext>
              </a:extLst>
            </p:cNvPr>
            <p:cNvPicPr/>
            <p:nvPr/>
          </p:nvPicPr>
          <p:blipFill>
            <a:blip r:embed="rId10"/>
            <a:stretch>
              <a:fillRect/>
            </a:stretch>
          </p:blipFill>
          <p:spPr>
            <a:xfrm flipH="1">
              <a:off x="9230376" y="4632967"/>
              <a:ext cx="799164" cy="1643728"/>
            </a:xfrm>
            <a:prstGeom prst="rect">
              <a:avLst/>
            </a:prstGeom>
          </p:spPr>
        </p:pic>
        <p:sp>
          <p:nvSpPr>
            <p:cNvPr id="36" name="Rectangle 35">
              <a:extLst>
                <a:ext uri="{FF2B5EF4-FFF2-40B4-BE49-F238E27FC236}">
                  <a16:creationId xmlns:a16="http://schemas.microsoft.com/office/drawing/2014/main" id="{70104990-E76E-2D45-9067-5A2B439372FF}"/>
                </a:ext>
              </a:extLst>
            </p:cNvPr>
            <p:cNvSpPr/>
            <p:nvPr/>
          </p:nvSpPr>
          <p:spPr>
            <a:xfrm>
              <a:off x="553963" y="6272277"/>
              <a:ext cx="10830815" cy="276999"/>
            </a:xfrm>
            <a:prstGeom prst="rect">
              <a:avLst/>
            </a:prstGeom>
          </p:spPr>
          <p:txBody>
            <a:bodyPr wrap="square">
              <a:spAutoFit/>
            </a:bodyPr>
            <a:lstStyle/>
            <a:p>
              <a:r>
                <a:rPr lang="en-US" sz="1200" dirty="0">
                  <a:solidFill>
                    <a:schemeClr val="tx1">
                      <a:lumMod val="50000"/>
                      <a:lumOff val="50000"/>
                    </a:schemeClr>
                  </a:solidFill>
                </a:rPr>
                <a:t>(1) Spruce/Fir</a:t>
              </a:r>
              <a:r>
                <a:rPr lang="zh-CN" altLang="en-US" sz="1200" dirty="0">
                  <a:solidFill>
                    <a:schemeClr val="tx1">
                      <a:lumMod val="50000"/>
                      <a:lumOff val="50000"/>
                    </a:schemeClr>
                  </a:solidFill>
                </a:rPr>
                <a:t>  </a:t>
              </a:r>
              <a:r>
                <a:rPr lang="en-US" sz="1200" dirty="0">
                  <a:solidFill>
                    <a:schemeClr val="tx1">
                      <a:lumMod val="50000"/>
                      <a:lumOff val="50000"/>
                    </a:schemeClr>
                  </a:solidFill>
                </a:rPr>
                <a:t>      (2) Lodgepole Pine  </a:t>
              </a:r>
              <a:r>
                <a:rPr lang="zh-CN" altLang="en-US" sz="1200" dirty="0">
                  <a:solidFill>
                    <a:schemeClr val="tx1">
                      <a:lumMod val="50000"/>
                      <a:lumOff val="50000"/>
                    </a:schemeClr>
                  </a:solidFill>
                </a:rPr>
                <a:t>  </a:t>
              </a:r>
              <a:r>
                <a:rPr lang="en-US" sz="1200" dirty="0">
                  <a:solidFill>
                    <a:schemeClr val="tx1">
                      <a:lumMod val="50000"/>
                      <a:lumOff val="50000"/>
                    </a:schemeClr>
                  </a:solidFill>
                </a:rPr>
                <a:t>(3) Ponderosa Pine    (4) Cottonwood/Willow</a:t>
              </a:r>
            </a:p>
          </p:txBody>
        </p:sp>
        <p:sp>
          <p:nvSpPr>
            <p:cNvPr id="37" name="Rectangle 36">
              <a:extLst>
                <a:ext uri="{FF2B5EF4-FFF2-40B4-BE49-F238E27FC236}">
                  <a16:creationId xmlns:a16="http://schemas.microsoft.com/office/drawing/2014/main" id="{036EDD3F-C2DE-0046-8C4E-B3D3BB53BC02}"/>
                </a:ext>
              </a:extLst>
            </p:cNvPr>
            <p:cNvSpPr/>
            <p:nvPr/>
          </p:nvSpPr>
          <p:spPr>
            <a:xfrm>
              <a:off x="6559384" y="6309424"/>
              <a:ext cx="3943708" cy="276999"/>
            </a:xfrm>
            <a:prstGeom prst="rect">
              <a:avLst/>
            </a:prstGeom>
          </p:spPr>
          <p:txBody>
            <a:bodyPr wrap="none">
              <a:spAutoFit/>
            </a:bodyPr>
            <a:lstStyle/>
            <a:p>
              <a:r>
                <a:rPr lang="en-US" sz="1200" dirty="0">
                  <a:solidFill>
                    <a:schemeClr val="tx1">
                      <a:lumMod val="50000"/>
                      <a:lumOff val="50000"/>
                    </a:schemeClr>
                  </a:solidFill>
                </a:rPr>
                <a:t>  (5)Aspen</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      </a:t>
              </a:r>
              <a:r>
                <a:rPr lang="en-US" sz="1200" dirty="0">
                  <a:solidFill>
                    <a:schemeClr val="tx1">
                      <a:lumMod val="50000"/>
                      <a:lumOff val="50000"/>
                    </a:schemeClr>
                  </a:solidFill>
                </a:rPr>
                <a:t>(6) Douglas-fir </a:t>
              </a:r>
              <a:r>
                <a:rPr lang="zh-CN" altLang="en-US" sz="1200" dirty="0">
                  <a:solidFill>
                    <a:schemeClr val="tx1">
                      <a:lumMod val="50000"/>
                      <a:lumOff val="50000"/>
                    </a:schemeClr>
                  </a:solidFill>
                </a:rPr>
                <a:t>      </a:t>
              </a:r>
              <a:r>
                <a:rPr lang="en-US" sz="1200" dirty="0">
                  <a:solidFill>
                    <a:schemeClr val="tx1">
                      <a:lumMod val="50000"/>
                      <a:lumOff val="50000"/>
                    </a:schemeClr>
                  </a:solidFill>
                </a:rPr>
                <a:t>(7) Krummholz </a:t>
              </a:r>
            </a:p>
          </p:txBody>
        </p:sp>
      </p:grpSp>
      <p:sp>
        <p:nvSpPr>
          <p:cNvPr id="5" name="Title 4">
            <a:extLst>
              <a:ext uri="{FF2B5EF4-FFF2-40B4-BE49-F238E27FC236}">
                <a16:creationId xmlns:a16="http://schemas.microsoft.com/office/drawing/2014/main" id="{38F7DF6D-96D5-2148-9EF4-27AA06B4B148}"/>
              </a:ext>
            </a:extLst>
          </p:cNvPr>
          <p:cNvSpPr>
            <a:spLocks noGrp="1"/>
          </p:cNvSpPr>
          <p:nvPr>
            <p:ph type="title"/>
          </p:nvPr>
        </p:nvSpPr>
        <p:spPr>
          <a:xfrm>
            <a:off x="635243" y="332350"/>
            <a:ext cx="8596668" cy="1320800"/>
          </a:xfrm>
        </p:spPr>
        <p:txBody>
          <a:bodyPr>
            <a:normAutofit/>
          </a:bodyPr>
          <a:lstStyle/>
          <a:p>
            <a:r>
              <a:rPr lang="en-US" altLang="zh-CN" sz="3800" dirty="0">
                <a:solidFill>
                  <a:schemeClr val="accent2"/>
                </a:solidFill>
                <a:latin typeface="+mn-lt"/>
              </a:rPr>
              <a:t>Data</a:t>
            </a:r>
            <a:r>
              <a:rPr lang="zh-CN" altLang="en-US" sz="3800" dirty="0">
                <a:solidFill>
                  <a:schemeClr val="accent2"/>
                </a:solidFill>
                <a:latin typeface="+mn-lt"/>
              </a:rPr>
              <a:t> </a:t>
            </a:r>
            <a:r>
              <a:rPr lang="en-US" altLang="zh-CN" sz="3800" dirty="0">
                <a:solidFill>
                  <a:schemeClr val="accent2"/>
                </a:solidFill>
                <a:latin typeface="+mn-lt"/>
              </a:rPr>
              <a:t>Info</a:t>
            </a:r>
            <a:endParaRPr lang="en-US" sz="3800" dirty="0">
              <a:solidFill>
                <a:schemeClr val="accent2"/>
              </a:solidFill>
              <a:latin typeface="+mn-lt"/>
            </a:endParaRPr>
          </a:p>
        </p:txBody>
      </p:sp>
    </p:spTree>
    <p:extLst>
      <p:ext uri="{BB962C8B-B14F-4D97-AF65-F5344CB8AC3E}">
        <p14:creationId xmlns:p14="http://schemas.microsoft.com/office/powerpoint/2010/main" val="2653779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d&#10;">
            <a:extLst>
              <a:ext uri="{FF2B5EF4-FFF2-40B4-BE49-F238E27FC236}">
                <a16:creationId xmlns:a16="http://schemas.microsoft.com/office/drawing/2014/main" id="{1CE3921B-2D3D-B442-AC12-8406CE061756}"/>
              </a:ext>
            </a:extLst>
          </p:cNvPr>
          <p:cNvSpPr/>
          <p:nvPr/>
        </p:nvSpPr>
        <p:spPr>
          <a:xfrm>
            <a:off x="6673994" y="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546AC-94DB-E04E-947A-1A994E32F65A}"/>
              </a:ext>
            </a:extLst>
          </p:cNvPr>
          <p:cNvSpPr>
            <a:spLocks noGrp="1"/>
          </p:cNvSpPr>
          <p:nvPr>
            <p:ph type="title"/>
          </p:nvPr>
        </p:nvSpPr>
        <p:spPr/>
        <p:txBody>
          <a:bodyPr>
            <a:normAutofit/>
          </a:bodyPr>
          <a:lstStyle/>
          <a:p>
            <a:r>
              <a:rPr lang="en-US" altLang="zh-CN" sz="3800" dirty="0">
                <a:solidFill>
                  <a:schemeClr val="accent2"/>
                </a:solidFill>
              </a:rPr>
              <a:t>Data</a:t>
            </a:r>
            <a:r>
              <a:rPr lang="zh-CN" altLang="en-US" sz="3800" dirty="0">
                <a:solidFill>
                  <a:schemeClr val="accent2"/>
                </a:solidFill>
              </a:rPr>
              <a:t> </a:t>
            </a:r>
            <a:r>
              <a:rPr lang="en-US" altLang="zh-CN" sz="3800" dirty="0">
                <a:solidFill>
                  <a:schemeClr val="accent2"/>
                </a:solidFill>
              </a:rPr>
              <a:t>Info</a:t>
            </a:r>
            <a:endParaRPr lang="en-US" sz="3800" dirty="0">
              <a:solidFill>
                <a:schemeClr val="accent2"/>
              </a:solidFill>
            </a:endParaRPr>
          </a:p>
        </p:txBody>
      </p:sp>
      <p:sp>
        <p:nvSpPr>
          <p:cNvPr id="3" name="Rectangle 2">
            <a:extLst>
              <a:ext uri="{FF2B5EF4-FFF2-40B4-BE49-F238E27FC236}">
                <a16:creationId xmlns:a16="http://schemas.microsoft.com/office/drawing/2014/main" id="{40AA9920-6D7F-3642-B5FD-7465C25048B5}"/>
              </a:ext>
            </a:extLst>
          </p:cNvPr>
          <p:cNvSpPr/>
          <p:nvPr/>
        </p:nvSpPr>
        <p:spPr>
          <a:xfrm>
            <a:off x="677334" y="1481008"/>
            <a:ext cx="3646191" cy="523220"/>
          </a:xfrm>
          <a:prstGeom prst="rect">
            <a:avLst/>
          </a:prstGeom>
        </p:spPr>
        <p:txBody>
          <a:bodyPr wrap="none">
            <a:spAutoFit/>
          </a:bodyPr>
          <a:lstStyle/>
          <a:p>
            <a:r>
              <a:rPr lang="en-US" altLang="zh-CN" sz="2800" dirty="0">
                <a:solidFill>
                  <a:schemeClr val="accent2"/>
                </a:solidFill>
                <a:ea typeface="Times New Roman" panose="02020603050405020304" pitchFamily="18" charset="0"/>
              </a:rPr>
              <a:t>Explanatory Variables</a:t>
            </a:r>
          </a:p>
        </p:txBody>
      </p:sp>
      <p:sp>
        <p:nvSpPr>
          <p:cNvPr id="5" name="TextBox 4">
            <a:extLst>
              <a:ext uri="{FF2B5EF4-FFF2-40B4-BE49-F238E27FC236}">
                <a16:creationId xmlns:a16="http://schemas.microsoft.com/office/drawing/2014/main" id="{77E33A56-D21B-BB48-A411-558DFDCB0E2D}"/>
              </a:ext>
            </a:extLst>
          </p:cNvPr>
          <p:cNvSpPr txBox="1"/>
          <p:nvPr/>
        </p:nvSpPr>
        <p:spPr>
          <a:xfrm>
            <a:off x="919887" y="2231946"/>
            <a:ext cx="808235" cy="246221"/>
          </a:xfrm>
          <a:prstGeom prst="rect">
            <a:avLst/>
          </a:prstGeom>
          <a:noFill/>
        </p:spPr>
        <p:txBody>
          <a:bodyPr wrap="none" rtlCol="0">
            <a:spAutoFit/>
          </a:bodyPr>
          <a:lstStyle/>
          <a:p>
            <a:r>
              <a:rPr lang="en-US" sz="1000" dirty="0">
                <a:solidFill>
                  <a:schemeClr val="bg1"/>
                </a:solidFill>
              </a:rPr>
              <a:t>continuous</a:t>
            </a:r>
          </a:p>
        </p:txBody>
      </p:sp>
      <p:graphicFrame>
        <p:nvGraphicFramePr>
          <p:cNvPr id="4" name="Diagram 3">
            <a:extLst>
              <a:ext uri="{FF2B5EF4-FFF2-40B4-BE49-F238E27FC236}">
                <a16:creationId xmlns:a16="http://schemas.microsoft.com/office/drawing/2014/main" id="{CE40B773-15DD-C64B-91B3-497481006ECF}"/>
              </a:ext>
            </a:extLst>
          </p:cNvPr>
          <p:cNvGraphicFramePr/>
          <p:nvPr>
            <p:extLst>
              <p:ext uri="{D42A27DB-BD31-4B8C-83A1-F6EECF244321}">
                <p14:modId xmlns:p14="http://schemas.microsoft.com/office/powerpoint/2010/main" val="326652204"/>
              </p:ext>
            </p:extLst>
          </p:nvPr>
        </p:nvGraphicFramePr>
        <p:xfrm>
          <a:off x="737655" y="2286674"/>
          <a:ext cx="10837332" cy="4141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DC7F7BCF-77CE-0E4E-AD9A-ADFBE2A6A029}"/>
              </a:ext>
            </a:extLst>
          </p:cNvPr>
          <p:cNvSpPr txBox="1"/>
          <p:nvPr/>
        </p:nvSpPr>
        <p:spPr>
          <a:xfrm>
            <a:off x="1237479" y="2665164"/>
            <a:ext cx="1180131" cy="338554"/>
          </a:xfrm>
          <a:prstGeom prst="rect">
            <a:avLst/>
          </a:prstGeom>
          <a:noFill/>
        </p:spPr>
        <p:txBody>
          <a:bodyPr wrap="none" rtlCol="0">
            <a:spAutoFit/>
          </a:bodyPr>
          <a:lstStyle/>
          <a:p>
            <a:r>
              <a:rPr lang="en-US" sz="1600" dirty="0">
                <a:solidFill>
                  <a:schemeClr val="bg1"/>
                </a:solidFill>
              </a:rPr>
              <a:t>continuous</a:t>
            </a:r>
          </a:p>
        </p:txBody>
      </p:sp>
      <p:sp>
        <p:nvSpPr>
          <p:cNvPr id="9" name="TextBox 8">
            <a:extLst>
              <a:ext uri="{FF2B5EF4-FFF2-40B4-BE49-F238E27FC236}">
                <a16:creationId xmlns:a16="http://schemas.microsoft.com/office/drawing/2014/main" id="{8D773719-BC91-5B45-92BD-48560D7E9DEE}"/>
              </a:ext>
            </a:extLst>
          </p:cNvPr>
          <p:cNvSpPr txBox="1"/>
          <p:nvPr/>
        </p:nvSpPr>
        <p:spPr>
          <a:xfrm>
            <a:off x="3359906" y="2665164"/>
            <a:ext cx="1180131" cy="338554"/>
          </a:xfrm>
          <a:prstGeom prst="rect">
            <a:avLst/>
          </a:prstGeom>
          <a:noFill/>
        </p:spPr>
        <p:txBody>
          <a:bodyPr wrap="none" rtlCol="0">
            <a:spAutoFit/>
          </a:bodyPr>
          <a:lstStyle/>
          <a:p>
            <a:r>
              <a:rPr lang="en-US" sz="1600" dirty="0">
                <a:solidFill>
                  <a:schemeClr val="bg1"/>
                </a:solidFill>
              </a:rPr>
              <a:t>continuous</a:t>
            </a:r>
          </a:p>
        </p:txBody>
      </p:sp>
      <p:sp>
        <p:nvSpPr>
          <p:cNvPr id="10" name="TextBox 9">
            <a:extLst>
              <a:ext uri="{FF2B5EF4-FFF2-40B4-BE49-F238E27FC236}">
                <a16:creationId xmlns:a16="http://schemas.microsoft.com/office/drawing/2014/main" id="{210672EF-1104-564C-B93C-230555A9F4EC}"/>
              </a:ext>
            </a:extLst>
          </p:cNvPr>
          <p:cNvSpPr txBox="1"/>
          <p:nvPr/>
        </p:nvSpPr>
        <p:spPr>
          <a:xfrm>
            <a:off x="5514175" y="2665164"/>
            <a:ext cx="1180131" cy="338554"/>
          </a:xfrm>
          <a:prstGeom prst="rect">
            <a:avLst/>
          </a:prstGeom>
          <a:noFill/>
        </p:spPr>
        <p:txBody>
          <a:bodyPr wrap="none" rtlCol="0">
            <a:spAutoFit/>
          </a:bodyPr>
          <a:lstStyle/>
          <a:p>
            <a:r>
              <a:rPr lang="en-US" sz="1600" dirty="0">
                <a:solidFill>
                  <a:schemeClr val="bg1"/>
                </a:solidFill>
              </a:rPr>
              <a:t>continuous</a:t>
            </a:r>
          </a:p>
        </p:txBody>
      </p:sp>
      <p:sp>
        <p:nvSpPr>
          <p:cNvPr id="11" name="TextBox 10">
            <a:extLst>
              <a:ext uri="{FF2B5EF4-FFF2-40B4-BE49-F238E27FC236}">
                <a16:creationId xmlns:a16="http://schemas.microsoft.com/office/drawing/2014/main" id="{CE9FE48D-2BE0-8C42-9032-EE99F6F738E7}"/>
              </a:ext>
            </a:extLst>
          </p:cNvPr>
          <p:cNvSpPr txBox="1"/>
          <p:nvPr/>
        </p:nvSpPr>
        <p:spPr>
          <a:xfrm>
            <a:off x="7378104" y="2665164"/>
            <a:ext cx="1996059" cy="338554"/>
          </a:xfrm>
          <a:prstGeom prst="rect">
            <a:avLst/>
          </a:prstGeom>
          <a:noFill/>
        </p:spPr>
        <p:txBody>
          <a:bodyPr wrap="none" rtlCol="0">
            <a:spAutoFit/>
          </a:bodyPr>
          <a:lstStyle/>
          <a:p>
            <a:r>
              <a:rPr lang="en-US" sz="1600" dirty="0">
                <a:solidFill>
                  <a:schemeClr val="bg1"/>
                </a:solidFill>
              </a:rPr>
              <a:t>binary (categorical)</a:t>
            </a:r>
          </a:p>
        </p:txBody>
      </p:sp>
      <p:sp>
        <p:nvSpPr>
          <p:cNvPr id="12" name="TextBox 11">
            <a:extLst>
              <a:ext uri="{FF2B5EF4-FFF2-40B4-BE49-F238E27FC236}">
                <a16:creationId xmlns:a16="http://schemas.microsoft.com/office/drawing/2014/main" id="{067B1388-C6AA-E349-8C23-06C8D2C3BB6C}"/>
              </a:ext>
            </a:extLst>
          </p:cNvPr>
          <p:cNvSpPr txBox="1"/>
          <p:nvPr/>
        </p:nvSpPr>
        <p:spPr>
          <a:xfrm>
            <a:off x="9544224" y="2665164"/>
            <a:ext cx="1996059" cy="338554"/>
          </a:xfrm>
          <a:prstGeom prst="rect">
            <a:avLst/>
          </a:prstGeom>
          <a:noFill/>
        </p:spPr>
        <p:txBody>
          <a:bodyPr wrap="none" rtlCol="0">
            <a:spAutoFit/>
          </a:bodyPr>
          <a:lstStyle/>
          <a:p>
            <a:r>
              <a:rPr lang="en-US" sz="1600" dirty="0">
                <a:solidFill>
                  <a:schemeClr val="bg1"/>
                </a:solidFill>
              </a:rPr>
              <a:t>binary (categorical)</a:t>
            </a:r>
          </a:p>
        </p:txBody>
      </p:sp>
    </p:spTree>
    <p:extLst>
      <p:ext uri="{BB962C8B-B14F-4D97-AF65-F5344CB8AC3E}">
        <p14:creationId xmlns:p14="http://schemas.microsoft.com/office/powerpoint/2010/main" val="4268830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39A0-89F6-784A-A429-A7805511192F}"/>
              </a:ext>
            </a:extLst>
          </p:cNvPr>
          <p:cNvSpPr>
            <a:spLocks noGrp="1"/>
          </p:cNvSpPr>
          <p:nvPr>
            <p:ph type="title"/>
          </p:nvPr>
        </p:nvSpPr>
        <p:spPr/>
        <p:txBody>
          <a:bodyPr>
            <a:normAutofit/>
          </a:bodyPr>
          <a:lstStyle/>
          <a:p>
            <a:r>
              <a:rPr lang="en-US" altLang="zh-CN" sz="3800" dirty="0">
                <a:solidFill>
                  <a:schemeClr val="accent2"/>
                </a:solidFill>
              </a:rPr>
              <a:t>Data</a:t>
            </a:r>
            <a:r>
              <a:rPr lang="zh-CN" altLang="en-US" sz="3800" dirty="0">
                <a:solidFill>
                  <a:schemeClr val="accent2"/>
                </a:solidFill>
              </a:rPr>
              <a:t> </a:t>
            </a:r>
            <a:r>
              <a:rPr lang="en-US" altLang="zh-CN" sz="3800" dirty="0" err="1">
                <a:solidFill>
                  <a:schemeClr val="accent2"/>
                </a:solidFill>
              </a:rPr>
              <a:t>Wranggling</a:t>
            </a:r>
            <a:endParaRPr lang="en-US" sz="3800" dirty="0">
              <a:solidFill>
                <a:schemeClr val="accent2"/>
              </a:solidFill>
            </a:endParaRPr>
          </a:p>
        </p:txBody>
      </p:sp>
      <p:sp>
        <p:nvSpPr>
          <p:cNvPr id="3" name="Content Placeholder 2">
            <a:extLst>
              <a:ext uri="{FF2B5EF4-FFF2-40B4-BE49-F238E27FC236}">
                <a16:creationId xmlns:a16="http://schemas.microsoft.com/office/drawing/2014/main" id="{FF5F5182-B0EF-2547-867D-B1BE815AD10E}"/>
              </a:ext>
            </a:extLst>
          </p:cNvPr>
          <p:cNvSpPr>
            <a:spLocks noGrp="1"/>
          </p:cNvSpPr>
          <p:nvPr>
            <p:ph idx="1"/>
          </p:nvPr>
        </p:nvSpPr>
        <p:spPr>
          <a:xfrm>
            <a:off x="677333" y="2160589"/>
            <a:ext cx="11011083" cy="3880773"/>
          </a:xfrm>
        </p:spPr>
        <p:txBody>
          <a:bodyPr>
            <a:normAutofit/>
          </a:bodyPr>
          <a:lstStyle/>
          <a:p>
            <a:r>
              <a:rPr lang="en-US" sz="2500" dirty="0">
                <a:solidFill>
                  <a:schemeClr val="tx1"/>
                </a:solidFill>
              </a:rPr>
              <a:t>Dow</a:t>
            </a:r>
            <a:r>
              <a:rPr lang="en-US" altLang="zh-CN" sz="2500" dirty="0">
                <a:solidFill>
                  <a:schemeClr val="tx1"/>
                </a:solidFill>
              </a:rPr>
              <a:t>nload</a:t>
            </a:r>
            <a:r>
              <a:rPr lang="zh-CN" altLang="en-US" sz="2500" dirty="0">
                <a:solidFill>
                  <a:schemeClr val="tx1"/>
                </a:solidFill>
              </a:rPr>
              <a:t> </a:t>
            </a:r>
            <a:r>
              <a:rPr lang="en-US" altLang="zh-CN" sz="2500" dirty="0">
                <a:solidFill>
                  <a:schemeClr val="tx1"/>
                </a:solidFill>
              </a:rPr>
              <a:t>data</a:t>
            </a:r>
            <a:r>
              <a:rPr lang="zh-CN" altLang="en-US" sz="2500" dirty="0">
                <a:solidFill>
                  <a:schemeClr val="tx1"/>
                </a:solidFill>
              </a:rPr>
              <a:t> </a:t>
            </a:r>
            <a:r>
              <a:rPr lang="en-US" sz="2500" dirty="0">
                <a:solidFill>
                  <a:schemeClr val="tx1"/>
                </a:solidFill>
              </a:rPr>
              <a:t>from UCI Machine Learning Repository</a:t>
            </a:r>
          </a:p>
          <a:p>
            <a:r>
              <a:rPr lang="en-US" altLang="zh-CN" sz="2500" dirty="0"/>
              <a:t>Original</a:t>
            </a:r>
            <a:r>
              <a:rPr lang="zh-CN" altLang="en-US" sz="2500" dirty="0"/>
              <a:t> </a:t>
            </a:r>
            <a:r>
              <a:rPr lang="en-US" altLang="zh-CN" sz="2500" dirty="0"/>
              <a:t>data</a:t>
            </a:r>
            <a:r>
              <a:rPr lang="zh-CN" altLang="en-US" sz="2500" dirty="0"/>
              <a:t> </a:t>
            </a:r>
            <a:r>
              <a:rPr lang="en-US" altLang="zh-CN" sz="2500" dirty="0"/>
              <a:t>had</a:t>
            </a:r>
            <a:r>
              <a:rPr lang="zh-CN" altLang="en-US" sz="2500" dirty="0"/>
              <a:t> </a:t>
            </a:r>
            <a:r>
              <a:rPr lang="en-US" altLang="zh-CN" sz="2500" dirty="0"/>
              <a:t>501,812</a:t>
            </a:r>
            <a:r>
              <a:rPr lang="zh-CN" altLang="en-US" sz="2500" dirty="0"/>
              <a:t> </a:t>
            </a:r>
            <a:r>
              <a:rPr lang="en-US" altLang="zh-CN" sz="2500" dirty="0"/>
              <a:t>rows</a:t>
            </a:r>
            <a:r>
              <a:rPr lang="zh-CN" altLang="en-US" sz="2500" dirty="0"/>
              <a:t> </a:t>
            </a:r>
            <a:r>
              <a:rPr lang="en-US" altLang="zh-CN" sz="2500" dirty="0"/>
              <a:t>and</a:t>
            </a:r>
            <a:r>
              <a:rPr lang="zh-CN" altLang="en-US" sz="2500" dirty="0"/>
              <a:t> </a:t>
            </a:r>
            <a:r>
              <a:rPr lang="en-US" altLang="zh-CN" sz="2500" dirty="0"/>
              <a:t>54</a:t>
            </a:r>
            <a:r>
              <a:rPr lang="zh-CN" altLang="en-US" sz="2500" dirty="0"/>
              <a:t> </a:t>
            </a:r>
            <a:r>
              <a:rPr lang="en-US" altLang="zh-CN" sz="2500" dirty="0"/>
              <a:t>columns</a:t>
            </a:r>
          </a:p>
          <a:p>
            <a:r>
              <a:rPr lang="en-US" altLang="zh-CN" sz="2500" dirty="0"/>
              <a:t>No</a:t>
            </a:r>
            <a:r>
              <a:rPr lang="zh-CN" altLang="en-US" sz="2500" dirty="0"/>
              <a:t> </a:t>
            </a:r>
            <a:r>
              <a:rPr lang="en-US" altLang="zh-CN" sz="2500" dirty="0"/>
              <a:t>missing</a:t>
            </a:r>
            <a:r>
              <a:rPr lang="zh-CN" altLang="en-US" sz="2500" dirty="0"/>
              <a:t> </a:t>
            </a:r>
            <a:r>
              <a:rPr lang="en-US" altLang="zh-CN" sz="2500" dirty="0"/>
              <a:t>values</a:t>
            </a:r>
            <a:r>
              <a:rPr lang="zh-CN" altLang="en-US" sz="2500" dirty="0"/>
              <a:t> </a:t>
            </a:r>
            <a:r>
              <a:rPr lang="en-US" altLang="zh-CN" sz="2500" dirty="0"/>
              <a:t>were</a:t>
            </a:r>
            <a:r>
              <a:rPr lang="zh-CN" altLang="en-US" sz="2500" dirty="0"/>
              <a:t> </a:t>
            </a:r>
            <a:r>
              <a:rPr lang="en-US" altLang="zh-CN" sz="2500" dirty="0"/>
              <a:t>found</a:t>
            </a:r>
          </a:p>
          <a:p>
            <a:r>
              <a:rPr lang="en-US" altLang="zh-CN" sz="2500" dirty="0"/>
              <a:t>Data</a:t>
            </a:r>
            <a:r>
              <a:rPr lang="zh-CN" altLang="en-US" sz="2500" dirty="0"/>
              <a:t> </a:t>
            </a:r>
            <a:r>
              <a:rPr lang="en-US" altLang="zh-CN" sz="2500" dirty="0"/>
              <a:t>was</a:t>
            </a:r>
            <a:r>
              <a:rPr lang="zh-CN" altLang="en-US" sz="2500" dirty="0"/>
              <a:t> </a:t>
            </a:r>
            <a:r>
              <a:rPr lang="en-US" altLang="zh-CN" sz="2500" dirty="0"/>
              <a:t>well</a:t>
            </a:r>
            <a:r>
              <a:rPr lang="zh-CN" altLang="en-US" sz="2500" dirty="0"/>
              <a:t> </a:t>
            </a:r>
            <a:r>
              <a:rPr lang="en-US" altLang="zh-CN" sz="2500" dirty="0"/>
              <a:t>structured</a:t>
            </a:r>
            <a:r>
              <a:rPr lang="zh-CN" altLang="en-US" sz="2500" dirty="0"/>
              <a:t> </a:t>
            </a:r>
            <a:r>
              <a:rPr lang="en-US" altLang="zh-CN" sz="2500" dirty="0"/>
              <a:t>and</a:t>
            </a:r>
            <a:r>
              <a:rPr lang="zh-CN" altLang="en-US" sz="2500" dirty="0"/>
              <a:t> </a:t>
            </a:r>
            <a:r>
              <a:rPr lang="en-US" altLang="zh-CN" sz="2500" dirty="0"/>
              <a:t>tidy.</a:t>
            </a:r>
          </a:p>
          <a:p>
            <a:r>
              <a:rPr lang="en-US" altLang="zh-CN" sz="2500" dirty="0"/>
              <a:t>Found</a:t>
            </a:r>
            <a:r>
              <a:rPr lang="zh-CN" altLang="en-US" sz="2500" dirty="0"/>
              <a:t> </a:t>
            </a:r>
            <a:r>
              <a:rPr lang="en-US" altLang="zh-CN" sz="2500" dirty="0"/>
              <a:t>suspicious</a:t>
            </a:r>
            <a:r>
              <a:rPr lang="zh-CN" altLang="en-US" sz="2500" dirty="0"/>
              <a:t> </a:t>
            </a:r>
            <a:r>
              <a:rPr lang="en-US" altLang="zh-CN" sz="2500" dirty="0"/>
              <a:t>values:</a:t>
            </a:r>
            <a:r>
              <a:rPr lang="zh-CN" altLang="en-US" sz="2500" dirty="0"/>
              <a:t> </a:t>
            </a:r>
            <a:r>
              <a:rPr lang="en-US" altLang="zh-CN" sz="2500" dirty="0"/>
              <a:t>the</a:t>
            </a:r>
            <a:r>
              <a:rPr lang="zh-CN" altLang="en-US" sz="2500" dirty="0"/>
              <a:t> </a:t>
            </a:r>
            <a:r>
              <a:rPr lang="en-US" sz="2500" dirty="0" err="1"/>
              <a:t>Vertical</a:t>
            </a:r>
            <a:r>
              <a:rPr lang="en-US" altLang="zh-CN" sz="2500" dirty="0" err="1"/>
              <a:t>_</a:t>
            </a:r>
            <a:r>
              <a:rPr lang="en-US" sz="2500" dirty="0" err="1"/>
              <a:t>Distance</a:t>
            </a:r>
            <a:r>
              <a:rPr lang="en-US" altLang="zh-CN" sz="2500" dirty="0" err="1"/>
              <a:t>_T</a:t>
            </a:r>
            <a:r>
              <a:rPr lang="en-US" sz="2500" dirty="0" err="1"/>
              <a:t>o</a:t>
            </a:r>
            <a:r>
              <a:rPr lang="en-US" altLang="zh-CN" sz="2500" dirty="0" err="1"/>
              <a:t>_</a:t>
            </a:r>
            <a:r>
              <a:rPr lang="en-US" sz="2500" dirty="0" err="1"/>
              <a:t>Hydrology</a:t>
            </a:r>
            <a:endParaRPr lang="en-US" sz="2500" dirty="0"/>
          </a:p>
          <a:p>
            <a:pPr marL="0" indent="0">
              <a:buNone/>
            </a:pPr>
            <a:r>
              <a:rPr lang="en-US" altLang="zh-CN" sz="2500" dirty="0"/>
              <a:t>	had</a:t>
            </a:r>
            <a:r>
              <a:rPr lang="zh-CN" altLang="en-US" sz="2500" dirty="0"/>
              <a:t> </a:t>
            </a:r>
            <a:r>
              <a:rPr lang="en-US" altLang="zh-CN" sz="2500" dirty="0"/>
              <a:t>near</a:t>
            </a:r>
            <a:r>
              <a:rPr lang="zh-CN" altLang="en-US" sz="2500" dirty="0"/>
              <a:t> </a:t>
            </a:r>
            <a:r>
              <a:rPr lang="en-US" altLang="zh-CN" sz="2500" dirty="0"/>
              <a:t>20%</a:t>
            </a:r>
            <a:r>
              <a:rPr lang="zh-CN" altLang="en-US" sz="2500" dirty="0"/>
              <a:t> </a:t>
            </a:r>
            <a:r>
              <a:rPr lang="en-US" altLang="zh-CN" sz="2500" dirty="0"/>
              <a:t>percent</a:t>
            </a:r>
            <a:r>
              <a:rPr lang="zh-CN" altLang="en-US" sz="2500" dirty="0"/>
              <a:t> </a:t>
            </a:r>
            <a:r>
              <a:rPr lang="en-US" altLang="zh-CN" sz="2500" dirty="0"/>
              <a:t>values</a:t>
            </a:r>
            <a:r>
              <a:rPr lang="zh-CN" altLang="en-US" sz="2500" dirty="0"/>
              <a:t> </a:t>
            </a:r>
            <a:r>
              <a:rPr lang="en-US" altLang="zh-CN" sz="2500" dirty="0"/>
              <a:t>negative;</a:t>
            </a:r>
            <a:r>
              <a:rPr lang="zh-CN" altLang="en-US" sz="2500" dirty="0"/>
              <a:t> </a:t>
            </a:r>
            <a:r>
              <a:rPr lang="en-US" altLang="zh-CN" sz="2500" dirty="0"/>
              <a:t>assume</a:t>
            </a:r>
            <a:r>
              <a:rPr lang="zh-CN" altLang="en-US" sz="2500" dirty="0"/>
              <a:t> </a:t>
            </a:r>
            <a:r>
              <a:rPr lang="en-US" altLang="zh-CN" sz="2500" dirty="0"/>
              <a:t>it</a:t>
            </a:r>
            <a:r>
              <a:rPr lang="zh-CN" altLang="en-US" sz="2500" dirty="0"/>
              <a:t> </a:t>
            </a:r>
            <a:r>
              <a:rPr lang="en-US" altLang="zh-CN" sz="2500" dirty="0"/>
              <a:t>took</a:t>
            </a:r>
            <a:r>
              <a:rPr lang="zh-CN" altLang="en-US" sz="2500" dirty="0"/>
              <a:t> </a:t>
            </a:r>
            <a:r>
              <a:rPr lang="en-US" altLang="zh-CN" sz="2500" dirty="0"/>
              <a:t>the</a:t>
            </a:r>
            <a:r>
              <a:rPr lang="zh-CN" altLang="en-US" sz="2500" dirty="0"/>
              <a:t> </a:t>
            </a:r>
            <a:endParaRPr lang="en-US" altLang="zh-CN" sz="2500" dirty="0"/>
          </a:p>
          <a:p>
            <a:pPr marL="0" indent="0">
              <a:buNone/>
            </a:pPr>
            <a:r>
              <a:rPr lang="en-US" altLang="zh-CN" sz="2500" dirty="0"/>
              <a:t>	direction</a:t>
            </a:r>
            <a:r>
              <a:rPr lang="zh-CN" altLang="en-US" sz="2500" dirty="0"/>
              <a:t> </a:t>
            </a:r>
            <a:r>
              <a:rPr lang="en-US" altLang="zh-CN" sz="2500" dirty="0"/>
              <a:t>into</a:t>
            </a:r>
            <a:r>
              <a:rPr lang="zh-CN" altLang="en-US" sz="2500" dirty="0"/>
              <a:t> </a:t>
            </a:r>
            <a:r>
              <a:rPr lang="en-US" altLang="zh-CN" sz="2500" dirty="0"/>
              <a:t>account,</a:t>
            </a:r>
            <a:r>
              <a:rPr lang="zh-CN" altLang="en-US" sz="2500" dirty="0"/>
              <a:t> </a:t>
            </a:r>
            <a:r>
              <a:rPr lang="en-US" altLang="zh-CN" sz="2500" dirty="0"/>
              <a:t>so</a:t>
            </a:r>
            <a:r>
              <a:rPr lang="zh-CN" altLang="en-US" sz="2500" dirty="0"/>
              <a:t> </a:t>
            </a:r>
            <a:r>
              <a:rPr lang="en-US" altLang="zh-CN" sz="2500" dirty="0"/>
              <a:t>keep</a:t>
            </a:r>
            <a:r>
              <a:rPr lang="zh-CN" altLang="en-US" sz="2500" dirty="0"/>
              <a:t> </a:t>
            </a:r>
            <a:r>
              <a:rPr lang="en-US" altLang="zh-CN" sz="2500" dirty="0"/>
              <a:t>them</a:t>
            </a:r>
            <a:r>
              <a:rPr lang="zh-CN" altLang="en-US" sz="2500" dirty="0"/>
              <a:t> </a:t>
            </a:r>
            <a:r>
              <a:rPr lang="en-US" altLang="zh-CN" sz="2500" dirty="0"/>
              <a:t>intact.</a:t>
            </a:r>
          </a:p>
        </p:txBody>
      </p:sp>
    </p:spTree>
    <p:extLst>
      <p:ext uri="{BB962C8B-B14F-4D97-AF65-F5344CB8AC3E}">
        <p14:creationId xmlns:p14="http://schemas.microsoft.com/office/powerpoint/2010/main" val="2018238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descr="d&#10;">
            <a:extLst>
              <a:ext uri="{FF2B5EF4-FFF2-40B4-BE49-F238E27FC236}">
                <a16:creationId xmlns:a16="http://schemas.microsoft.com/office/drawing/2014/main" id="{3EF469C7-A29C-2C45-A5AE-23E43A96F6A8}"/>
              </a:ext>
            </a:extLst>
          </p:cNvPr>
          <p:cNvSpPr/>
          <p:nvPr/>
        </p:nvSpPr>
        <p:spPr>
          <a:xfrm>
            <a:off x="6627521" y="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F77A9E-5CB8-6D4A-B4DE-8144C3C92C2D}"/>
              </a:ext>
            </a:extLst>
          </p:cNvPr>
          <p:cNvSpPr>
            <a:spLocks noGrp="1"/>
          </p:cNvSpPr>
          <p:nvPr>
            <p:ph type="title"/>
          </p:nvPr>
        </p:nvSpPr>
        <p:spPr/>
        <p:txBody>
          <a:bodyPr/>
          <a:lstStyle/>
          <a:p>
            <a:r>
              <a:rPr lang="en-US" altLang="zh-CN" dirty="0">
                <a:solidFill>
                  <a:schemeClr val="accent2"/>
                </a:solidFill>
                <a:latin typeface="+mn-lt"/>
              </a:rPr>
              <a:t>Data</a:t>
            </a:r>
            <a:r>
              <a:rPr lang="zh-CN" altLang="en-US" dirty="0">
                <a:solidFill>
                  <a:schemeClr val="accent2"/>
                </a:solidFill>
                <a:latin typeface="+mn-lt"/>
              </a:rPr>
              <a:t> </a:t>
            </a:r>
            <a:r>
              <a:rPr lang="en-US" altLang="zh-CN" dirty="0">
                <a:solidFill>
                  <a:schemeClr val="accent2"/>
                </a:solidFill>
                <a:latin typeface="+mn-lt"/>
              </a:rPr>
              <a:t>Exploratory</a:t>
            </a:r>
            <a:r>
              <a:rPr lang="zh-CN" altLang="en-US" dirty="0">
                <a:solidFill>
                  <a:schemeClr val="accent2"/>
                </a:solidFill>
                <a:latin typeface="+mn-lt"/>
              </a:rPr>
              <a:t> </a:t>
            </a:r>
            <a:r>
              <a:rPr lang="en-US" altLang="zh-CN" dirty="0">
                <a:solidFill>
                  <a:schemeClr val="accent2"/>
                </a:solidFill>
                <a:latin typeface="+mn-lt"/>
              </a:rPr>
              <a:t>Analysis</a:t>
            </a:r>
            <a:endParaRPr lang="en-US" dirty="0">
              <a:solidFill>
                <a:schemeClr val="accent2"/>
              </a:solidFill>
              <a:latin typeface="+mn-lt"/>
            </a:endParaRPr>
          </a:p>
        </p:txBody>
      </p:sp>
      <p:pic>
        <p:nvPicPr>
          <p:cNvPr id="8" name="Picture 7">
            <a:extLst>
              <a:ext uri="{FF2B5EF4-FFF2-40B4-BE49-F238E27FC236}">
                <a16:creationId xmlns:a16="http://schemas.microsoft.com/office/drawing/2014/main" id="{50B4CBA9-3734-A34E-BB35-A35B4E1344FA}"/>
              </a:ext>
            </a:extLst>
          </p:cNvPr>
          <p:cNvPicPr>
            <a:picLocks noChangeAspect="1"/>
          </p:cNvPicPr>
          <p:nvPr/>
        </p:nvPicPr>
        <p:blipFill>
          <a:blip r:embed="rId3"/>
          <a:stretch>
            <a:fillRect/>
          </a:stretch>
        </p:blipFill>
        <p:spPr>
          <a:xfrm>
            <a:off x="487355" y="2454622"/>
            <a:ext cx="6438264" cy="3793778"/>
          </a:xfrm>
          <a:prstGeom prst="rect">
            <a:avLst/>
          </a:prstGeom>
        </p:spPr>
      </p:pic>
      <p:sp>
        <p:nvSpPr>
          <p:cNvPr id="9" name="Rectangle 8">
            <a:extLst>
              <a:ext uri="{FF2B5EF4-FFF2-40B4-BE49-F238E27FC236}">
                <a16:creationId xmlns:a16="http://schemas.microsoft.com/office/drawing/2014/main" id="{97FD1FF5-0B6D-C749-8BFC-4B2EA441AC26}"/>
              </a:ext>
            </a:extLst>
          </p:cNvPr>
          <p:cNvSpPr/>
          <p:nvPr/>
        </p:nvSpPr>
        <p:spPr>
          <a:xfrm>
            <a:off x="677334" y="1711980"/>
            <a:ext cx="5262146" cy="523220"/>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Problem</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of</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Class</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Imbalance</a:t>
            </a:r>
          </a:p>
        </p:txBody>
      </p:sp>
      <p:sp>
        <p:nvSpPr>
          <p:cNvPr id="12" name="Rectangle 11">
            <a:extLst>
              <a:ext uri="{FF2B5EF4-FFF2-40B4-BE49-F238E27FC236}">
                <a16:creationId xmlns:a16="http://schemas.microsoft.com/office/drawing/2014/main" id="{DDD72EC0-52F0-744D-83E4-E4AA09C46A63}"/>
              </a:ext>
            </a:extLst>
          </p:cNvPr>
          <p:cNvSpPr/>
          <p:nvPr/>
        </p:nvSpPr>
        <p:spPr>
          <a:xfrm>
            <a:off x="7100048" y="2625034"/>
            <a:ext cx="6096000" cy="2296591"/>
          </a:xfrm>
          <a:prstGeom prst="rect">
            <a:avLst/>
          </a:prstGeom>
        </p:spPr>
        <p:txBody>
          <a:bodyPr>
            <a:spAutoFit/>
          </a:bodyPr>
          <a:lstStyle/>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2 (Lodgepole Pine):    48.76%</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1 (Spruce/Fir):    36.46%</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3 (Ponderosa Pine):    6.15%</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7 (Krummholz):    3.53%</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6 (Douglas-fir):    2.99%</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5 (Aspen):    1.63%</a:t>
            </a:r>
          </a:p>
          <a:p>
            <a:pPr marL="342900" marR="0" lvl="0" indent="-342900" algn="just">
              <a:lnSpc>
                <a:spcPct val="115000"/>
              </a:lnSpc>
              <a:spcBef>
                <a:spcPts val="0"/>
              </a:spcBef>
              <a:spcAft>
                <a:spcPts val="0"/>
              </a:spcAft>
              <a:buFont typeface="Times New Roman" panose="02020603050405020304" pitchFamily="18" charset="0"/>
              <a:buChar char="•"/>
            </a:pPr>
            <a:r>
              <a:rPr lang="en-US" dirty="0">
                <a:ea typeface="Times New Roman" panose="02020603050405020304" pitchFamily="18" charset="0"/>
              </a:rPr>
              <a:t>Cover Type 4 (Cottonwood/Willow):    0.47%</a:t>
            </a:r>
          </a:p>
        </p:txBody>
      </p:sp>
    </p:spTree>
    <p:extLst>
      <p:ext uri="{BB962C8B-B14F-4D97-AF65-F5344CB8AC3E}">
        <p14:creationId xmlns:p14="http://schemas.microsoft.com/office/powerpoint/2010/main" val="4000598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92B0F1D-1B5C-B946-8046-013C2CDAEA60}"/>
              </a:ext>
            </a:extLst>
          </p:cNvPr>
          <p:cNvGrpSpPr/>
          <p:nvPr/>
        </p:nvGrpSpPr>
        <p:grpSpPr>
          <a:xfrm>
            <a:off x="677334" y="0"/>
            <a:ext cx="11514666" cy="6858000"/>
            <a:chOff x="677334" y="0"/>
            <a:chExt cx="11514666" cy="6858000"/>
          </a:xfrm>
        </p:grpSpPr>
        <p:sp>
          <p:nvSpPr>
            <p:cNvPr id="7" name="Rectangle 6" descr="d&#10;">
              <a:extLst>
                <a:ext uri="{FF2B5EF4-FFF2-40B4-BE49-F238E27FC236}">
                  <a16:creationId xmlns:a16="http://schemas.microsoft.com/office/drawing/2014/main" id="{56E39CF2-AA80-434D-A9F6-DE06FD0ABE31}"/>
                </a:ext>
              </a:extLst>
            </p:cNvPr>
            <p:cNvSpPr/>
            <p:nvPr/>
          </p:nvSpPr>
          <p:spPr>
            <a:xfrm>
              <a:off x="6627521" y="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A7D7341-938A-8742-9828-74616E662CCF}"/>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a:solidFill>
                    <a:schemeClr val="accent2"/>
                  </a:solidFill>
                  <a:latin typeface="+mn-lt"/>
                </a:rPr>
                <a:t>Data</a:t>
              </a:r>
              <a:r>
                <a:rPr lang="zh-CN" altLang="en-US">
                  <a:solidFill>
                    <a:schemeClr val="accent2"/>
                  </a:solidFill>
                  <a:latin typeface="+mn-lt"/>
                </a:rPr>
                <a:t> </a:t>
              </a:r>
              <a:r>
                <a:rPr lang="en-US" altLang="zh-CN">
                  <a:solidFill>
                    <a:schemeClr val="accent2"/>
                  </a:solidFill>
                  <a:latin typeface="+mn-lt"/>
                </a:rPr>
                <a:t>Exploratory</a:t>
              </a:r>
              <a:r>
                <a:rPr lang="zh-CN" altLang="en-US">
                  <a:solidFill>
                    <a:schemeClr val="accent2"/>
                  </a:solidFill>
                  <a:latin typeface="+mn-lt"/>
                </a:rPr>
                <a:t> </a:t>
              </a:r>
              <a:r>
                <a:rPr lang="en-US" altLang="zh-CN">
                  <a:solidFill>
                    <a:schemeClr val="accent2"/>
                  </a:solidFill>
                  <a:latin typeface="+mn-lt"/>
                </a:rPr>
                <a:t>Analysis</a:t>
              </a:r>
              <a:endParaRPr lang="en-US" dirty="0">
                <a:solidFill>
                  <a:schemeClr val="accent2"/>
                </a:solidFill>
                <a:latin typeface="+mn-lt"/>
              </a:endParaRPr>
            </a:p>
          </p:txBody>
        </p:sp>
        <p:sp>
          <p:nvSpPr>
            <p:cNvPr id="5" name="Rectangle 4">
              <a:extLst>
                <a:ext uri="{FF2B5EF4-FFF2-40B4-BE49-F238E27FC236}">
                  <a16:creationId xmlns:a16="http://schemas.microsoft.com/office/drawing/2014/main" id="{E5015A7A-AD61-7C46-A9B3-123F065589E2}"/>
                </a:ext>
              </a:extLst>
            </p:cNvPr>
            <p:cNvSpPr/>
            <p:nvPr/>
          </p:nvSpPr>
          <p:spPr>
            <a:xfrm>
              <a:off x="677334" y="1711980"/>
              <a:ext cx="7486793" cy="523220"/>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Predominant</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Cover</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Type</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in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Different</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Areas</a:t>
              </a:r>
            </a:p>
          </p:txBody>
        </p:sp>
      </p:grpSp>
      <p:pic>
        <p:nvPicPr>
          <p:cNvPr id="6" name="Picture 5" descr="Chart, bar chart&#10;&#10;Description automatically generated">
            <a:extLst>
              <a:ext uri="{FF2B5EF4-FFF2-40B4-BE49-F238E27FC236}">
                <a16:creationId xmlns:a16="http://schemas.microsoft.com/office/drawing/2014/main" id="{40F1036E-94BE-4042-9821-30BBCA17A002}"/>
              </a:ext>
            </a:extLst>
          </p:cNvPr>
          <p:cNvPicPr/>
          <p:nvPr/>
        </p:nvPicPr>
        <p:blipFill>
          <a:blip r:embed="rId3"/>
          <a:stretch>
            <a:fillRect/>
          </a:stretch>
        </p:blipFill>
        <p:spPr>
          <a:xfrm>
            <a:off x="946822" y="2396842"/>
            <a:ext cx="6726115" cy="3345255"/>
          </a:xfrm>
          <a:prstGeom prst="rect">
            <a:avLst/>
          </a:prstGeom>
        </p:spPr>
      </p:pic>
      <p:sp>
        <p:nvSpPr>
          <p:cNvPr id="9" name="Rectangle 8">
            <a:extLst>
              <a:ext uri="{FF2B5EF4-FFF2-40B4-BE49-F238E27FC236}">
                <a16:creationId xmlns:a16="http://schemas.microsoft.com/office/drawing/2014/main" id="{DDD72EC0-52F0-744D-83E4-E4AA09C46A63}"/>
              </a:ext>
            </a:extLst>
          </p:cNvPr>
          <p:cNvSpPr/>
          <p:nvPr/>
        </p:nvSpPr>
        <p:spPr>
          <a:xfrm>
            <a:off x="7527124" y="2537386"/>
            <a:ext cx="6096000" cy="3251146"/>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just">
              <a:lnSpc>
                <a:spcPct val="115000"/>
              </a:lnSpc>
              <a:spcBef>
                <a:spcPts val="0"/>
              </a:spcBef>
              <a:spcAft>
                <a:spcPts val="0"/>
              </a:spcAft>
              <a:buFont typeface="Times New Roman" panose="02020603050405020304" pitchFamily="18" charset="0"/>
              <a:buChar char="•"/>
            </a:pPr>
            <a:r>
              <a:rPr lang="en-US" altLang="zh-CN" dirty="0">
                <a:ea typeface="Times New Roman" panose="02020603050405020304" pitchFamily="18" charset="0"/>
              </a:rPr>
              <a:t>In</a:t>
            </a:r>
            <a:r>
              <a:rPr lang="zh-CN" altLang="en-US" dirty="0">
                <a:ea typeface="Times New Roman" panose="02020603050405020304" pitchFamily="18" charset="0"/>
              </a:rPr>
              <a:t> </a:t>
            </a:r>
            <a:r>
              <a:rPr lang="en-US" altLang="zh-CN" dirty="0">
                <a:ea typeface="Times New Roman" panose="02020603050405020304" pitchFamily="18" charset="0"/>
              </a:rPr>
              <a:t>Wilderness</a:t>
            </a:r>
            <a:r>
              <a:rPr lang="zh-CN" altLang="en-US" dirty="0">
                <a:ea typeface="Times New Roman" panose="02020603050405020304" pitchFamily="18" charset="0"/>
              </a:rPr>
              <a:t> </a:t>
            </a:r>
            <a:r>
              <a:rPr lang="en-US" altLang="zh-CN" dirty="0">
                <a:ea typeface="Times New Roman" panose="02020603050405020304" pitchFamily="18" charset="0"/>
              </a:rPr>
              <a:t>Area</a:t>
            </a:r>
            <a:r>
              <a:rPr lang="zh-CN" altLang="en-US" dirty="0">
                <a:ea typeface="Times New Roman" panose="02020603050405020304" pitchFamily="18" charset="0"/>
              </a:rPr>
              <a:t> </a:t>
            </a:r>
            <a:r>
              <a:rPr lang="en-US" altLang="zh-CN" dirty="0">
                <a:ea typeface="Times New Roman" panose="02020603050405020304" pitchFamily="18" charset="0"/>
              </a:rPr>
              <a:t>1,</a:t>
            </a:r>
            <a:r>
              <a:rPr lang="zh-CN" altLang="en-US" dirty="0">
                <a:ea typeface="Times New Roman" panose="02020603050405020304" pitchFamily="18" charset="0"/>
              </a:rPr>
              <a:t> </a:t>
            </a:r>
            <a:r>
              <a:rPr lang="en-US" altLang="zh-CN" dirty="0">
                <a:ea typeface="Times New Roman" panose="02020603050405020304" pitchFamily="18" charset="0"/>
              </a:rPr>
              <a:t>2</a:t>
            </a:r>
            <a:r>
              <a:rPr lang="zh-CN" altLang="en-US" dirty="0">
                <a:ea typeface="Times New Roman" panose="02020603050405020304" pitchFamily="18" charset="0"/>
              </a:rPr>
              <a:t> </a:t>
            </a:r>
            <a:r>
              <a:rPr lang="en-US" altLang="zh-CN" dirty="0">
                <a:ea typeface="Times New Roman" panose="02020603050405020304" pitchFamily="18" charset="0"/>
              </a:rPr>
              <a:t>,</a:t>
            </a:r>
            <a:r>
              <a:rPr lang="zh-CN" altLang="en-US" dirty="0">
                <a:ea typeface="Times New Roman" panose="02020603050405020304" pitchFamily="18" charset="0"/>
              </a:rPr>
              <a:t> </a:t>
            </a:r>
            <a:r>
              <a:rPr lang="en-US" altLang="zh-CN" dirty="0">
                <a:ea typeface="Times New Roman" panose="02020603050405020304" pitchFamily="18" charset="0"/>
              </a:rPr>
              <a:t>3:</a:t>
            </a:r>
            <a:r>
              <a:rPr lang="zh-CN" altLang="en-US" dirty="0">
                <a:ea typeface="Times New Roman" panose="02020603050405020304" pitchFamily="18" charset="0"/>
              </a:rPr>
              <a:t> </a:t>
            </a:r>
            <a:r>
              <a:rPr lang="en-US" altLang="zh-CN" dirty="0">
                <a:ea typeface="Times New Roman" panose="02020603050405020304" pitchFamily="18" charset="0"/>
              </a:rPr>
              <a:t>Main</a:t>
            </a:r>
            <a:r>
              <a:rPr lang="zh-CN" altLang="en-US" dirty="0">
                <a:ea typeface="Times New Roman" panose="02020603050405020304" pitchFamily="18" charset="0"/>
              </a:rPr>
              <a:t> </a:t>
            </a:r>
            <a:r>
              <a:rPr lang="en-US" altLang="zh-CN" dirty="0">
                <a:ea typeface="Times New Roman" panose="02020603050405020304" pitchFamily="18" charset="0"/>
              </a:rPr>
              <a:t>cover</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a:ea typeface="Times New Roman" panose="02020603050405020304" pitchFamily="18" charset="0"/>
              </a:rPr>
              <a:t>types</a:t>
            </a:r>
            <a:r>
              <a:rPr lang="zh-CN" altLang="en-US" dirty="0">
                <a:ea typeface="Times New Roman" panose="02020603050405020304" pitchFamily="18" charset="0"/>
              </a:rPr>
              <a:t> </a:t>
            </a:r>
            <a:r>
              <a:rPr lang="en-US" altLang="zh-CN" dirty="0">
                <a:ea typeface="Times New Roman" panose="02020603050405020304" pitchFamily="18" charset="0"/>
              </a:rPr>
              <a:t>are</a:t>
            </a:r>
            <a:r>
              <a:rPr lang="zh-CN" altLang="en-US" dirty="0">
                <a:ea typeface="Times New Roman" panose="02020603050405020304" pitchFamily="18" charset="0"/>
              </a:rPr>
              <a:t> </a:t>
            </a:r>
            <a:r>
              <a:rPr lang="en-US" altLang="zh-CN" dirty="0">
                <a:ea typeface="Times New Roman" panose="02020603050405020304" pitchFamily="18" charset="0"/>
              </a:rPr>
              <a:t>1</a:t>
            </a:r>
            <a:r>
              <a:rPr lang="zh-CN" altLang="en-US" dirty="0">
                <a:ea typeface="Times New Roman" panose="02020603050405020304" pitchFamily="18" charset="0"/>
              </a:rPr>
              <a:t> </a:t>
            </a:r>
            <a:r>
              <a:rPr lang="en-US" altLang="zh-CN" dirty="0">
                <a:ea typeface="Times New Roman" panose="02020603050405020304" pitchFamily="18" charset="0"/>
              </a:rPr>
              <a:t>and</a:t>
            </a:r>
            <a:r>
              <a:rPr lang="zh-CN" altLang="en-US" dirty="0">
                <a:ea typeface="Times New Roman" panose="02020603050405020304" pitchFamily="18" charset="0"/>
              </a:rPr>
              <a:t> </a:t>
            </a:r>
            <a:r>
              <a:rPr lang="en-US" altLang="zh-CN" dirty="0">
                <a:ea typeface="Times New Roman" panose="02020603050405020304" pitchFamily="18" charset="0"/>
              </a:rPr>
              <a:t>2</a:t>
            </a:r>
          </a:p>
          <a:p>
            <a:pPr marL="342900" marR="0" lvl="0" indent="-342900" algn="just">
              <a:lnSpc>
                <a:spcPct val="115000"/>
              </a:lnSpc>
              <a:spcBef>
                <a:spcPts val="0"/>
              </a:spcBef>
              <a:spcAft>
                <a:spcPts val="0"/>
              </a:spcAft>
              <a:buFont typeface="Times New Roman" panose="02020603050405020304" pitchFamily="18" charset="0"/>
              <a:buChar char="•"/>
            </a:pPr>
            <a:r>
              <a:rPr lang="en-US" altLang="zh-CN" dirty="0">
                <a:ea typeface="Times New Roman" panose="02020603050405020304" pitchFamily="18" charset="0"/>
              </a:rPr>
              <a:t>In</a:t>
            </a:r>
            <a:r>
              <a:rPr lang="zh-CN" altLang="en-US" dirty="0">
                <a:ea typeface="Times New Roman" panose="02020603050405020304" pitchFamily="18" charset="0"/>
              </a:rPr>
              <a:t> </a:t>
            </a:r>
            <a:r>
              <a:rPr lang="en-US" altLang="zh-CN" dirty="0">
                <a:ea typeface="Times New Roman" panose="02020603050405020304" pitchFamily="18" charset="0"/>
              </a:rPr>
              <a:t>Wilderness</a:t>
            </a:r>
            <a:r>
              <a:rPr lang="zh-CN" altLang="en-US" dirty="0">
                <a:ea typeface="Times New Roman" panose="02020603050405020304" pitchFamily="18" charset="0"/>
              </a:rPr>
              <a:t> </a:t>
            </a:r>
            <a:r>
              <a:rPr lang="en-US" altLang="zh-CN" dirty="0">
                <a:ea typeface="Times New Roman" panose="02020603050405020304" pitchFamily="18" charset="0"/>
              </a:rPr>
              <a:t>Area</a:t>
            </a:r>
            <a:r>
              <a:rPr lang="zh-CN" altLang="en-US" dirty="0">
                <a:ea typeface="Times New Roman" panose="02020603050405020304" pitchFamily="18" charset="0"/>
              </a:rPr>
              <a:t> </a:t>
            </a:r>
            <a:r>
              <a:rPr lang="en-US" altLang="zh-CN" dirty="0">
                <a:ea typeface="Times New Roman" panose="02020603050405020304" pitchFamily="18" charset="0"/>
              </a:rPr>
              <a:t>4:</a:t>
            </a:r>
            <a:r>
              <a:rPr lang="zh-CN" altLang="en-US" dirty="0">
                <a:ea typeface="Times New Roman" panose="02020603050405020304" pitchFamily="18" charset="0"/>
              </a:rPr>
              <a:t> </a:t>
            </a:r>
            <a:r>
              <a:rPr lang="en-US" altLang="zh-CN" dirty="0">
                <a:ea typeface="Times New Roman" panose="02020603050405020304" pitchFamily="18" charset="0"/>
              </a:rPr>
              <a:t>Main</a:t>
            </a:r>
            <a:r>
              <a:rPr lang="zh-CN" altLang="en-US" dirty="0">
                <a:ea typeface="Times New Roman" panose="02020603050405020304" pitchFamily="18" charset="0"/>
              </a:rPr>
              <a:t> </a:t>
            </a:r>
            <a:r>
              <a:rPr lang="en-US" altLang="zh-CN" dirty="0">
                <a:ea typeface="Times New Roman" panose="02020603050405020304" pitchFamily="18" charset="0"/>
              </a:rPr>
              <a:t>cover</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a:ea typeface="Times New Roman" panose="02020603050405020304" pitchFamily="18" charset="0"/>
              </a:rPr>
              <a:t>types</a:t>
            </a:r>
            <a:r>
              <a:rPr lang="zh-CN" altLang="en-US" dirty="0">
                <a:ea typeface="Times New Roman" panose="02020603050405020304" pitchFamily="18" charset="0"/>
              </a:rPr>
              <a:t> </a:t>
            </a:r>
            <a:r>
              <a:rPr lang="en-US" altLang="zh-CN" dirty="0">
                <a:ea typeface="Times New Roman" panose="02020603050405020304" pitchFamily="18" charset="0"/>
              </a:rPr>
              <a:t>are</a:t>
            </a:r>
            <a:r>
              <a:rPr lang="zh-CN" altLang="en-US" dirty="0">
                <a:ea typeface="Times New Roman" panose="02020603050405020304" pitchFamily="18" charset="0"/>
              </a:rPr>
              <a:t> </a:t>
            </a:r>
            <a:r>
              <a:rPr lang="en-US" altLang="zh-CN" dirty="0">
                <a:ea typeface="Times New Roman" panose="02020603050405020304" pitchFamily="18" charset="0"/>
              </a:rPr>
              <a:t>3</a:t>
            </a:r>
            <a:r>
              <a:rPr lang="zh-CN" altLang="en-US" dirty="0">
                <a:ea typeface="Times New Roman" panose="02020603050405020304" pitchFamily="18" charset="0"/>
              </a:rPr>
              <a:t> </a:t>
            </a:r>
            <a:r>
              <a:rPr lang="en-US" altLang="zh-CN" dirty="0">
                <a:ea typeface="Times New Roman" panose="02020603050405020304" pitchFamily="18" charset="0"/>
              </a:rPr>
              <a:t>and</a:t>
            </a:r>
            <a:r>
              <a:rPr lang="zh-CN" altLang="en-US" dirty="0">
                <a:ea typeface="Times New Roman" panose="02020603050405020304" pitchFamily="18" charset="0"/>
              </a:rPr>
              <a:t> </a:t>
            </a:r>
            <a:r>
              <a:rPr lang="en-US" altLang="zh-CN" dirty="0">
                <a:ea typeface="Times New Roman" panose="02020603050405020304" pitchFamily="18" charset="0"/>
              </a:rPr>
              <a:t>6</a:t>
            </a:r>
          </a:p>
          <a:p>
            <a:pPr marL="342900" marR="0" lvl="0" indent="-342900" algn="just">
              <a:lnSpc>
                <a:spcPct val="115000"/>
              </a:lnSpc>
              <a:spcBef>
                <a:spcPts val="0"/>
              </a:spcBef>
              <a:spcAft>
                <a:spcPts val="0"/>
              </a:spcAft>
              <a:buFont typeface="Times New Roman" panose="02020603050405020304" pitchFamily="18" charset="0"/>
              <a:buChar char="•"/>
            </a:pPr>
            <a:r>
              <a:rPr lang="en-US" altLang="zh-CN" dirty="0">
                <a:ea typeface="Times New Roman" panose="02020603050405020304" pitchFamily="18" charset="0"/>
              </a:rPr>
              <a:t>Only</a:t>
            </a:r>
            <a:r>
              <a:rPr lang="zh-CN" altLang="en-US" dirty="0">
                <a:ea typeface="Times New Roman" panose="02020603050405020304" pitchFamily="18" charset="0"/>
              </a:rPr>
              <a:t> </a:t>
            </a:r>
            <a:r>
              <a:rPr lang="en-US" altLang="zh-CN" dirty="0">
                <a:ea typeface="Times New Roman" panose="02020603050405020304" pitchFamily="18" charset="0"/>
              </a:rPr>
              <a:t>cover</a:t>
            </a:r>
            <a:r>
              <a:rPr lang="zh-CN" altLang="en-US" dirty="0">
                <a:ea typeface="Times New Roman" panose="02020603050405020304" pitchFamily="18" charset="0"/>
              </a:rPr>
              <a:t> </a:t>
            </a:r>
            <a:r>
              <a:rPr lang="en-US" altLang="zh-CN" dirty="0">
                <a:ea typeface="Times New Roman" panose="02020603050405020304" pitchFamily="18" charset="0"/>
              </a:rPr>
              <a:t>type</a:t>
            </a:r>
            <a:r>
              <a:rPr lang="zh-CN" altLang="en-US" dirty="0">
                <a:ea typeface="Times New Roman" panose="02020603050405020304" pitchFamily="18" charset="0"/>
              </a:rPr>
              <a:t> </a:t>
            </a:r>
            <a:r>
              <a:rPr lang="en-US" altLang="zh-CN" dirty="0">
                <a:ea typeface="Times New Roman" panose="02020603050405020304" pitchFamily="18" charset="0"/>
              </a:rPr>
              <a:t>2</a:t>
            </a:r>
            <a:r>
              <a:rPr lang="zh-CN" altLang="en-US" dirty="0">
                <a:ea typeface="Times New Roman" panose="02020603050405020304" pitchFamily="18" charset="0"/>
              </a:rPr>
              <a:t> </a:t>
            </a:r>
            <a:r>
              <a:rPr lang="en-US" altLang="zh-CN" dirty="0">
                <a:ea typeface="Times New Roman" panose="02020603050405020304" pitchFamily="18" charset="0"/>
              </a:rPr>
              <a:t>appears</a:t>
            </a:r>
            <a:r>
              <a:rPr lang="zh-CN" altLang="en-US" dirty="0">
                <a:ea typeface="Times New Roman" panose="02020603050405020304" pitchFamily="18" charset="0"/>
              </a:rPr>
              <a:t> </a:t>
            </a:r>
            <a:r>
              <a:rPr lang="en-US" altLang="zh-CN" dirty="0">
                <a:ea typeface="Times New Roman" panose="02020603050405020304" pitchFamily="18" charset="0"/>
              </a:rPr>
              <a:t>in</a:t>
            </a:r>
            <a:r>
              <a:rPr lang="zh-CN" altLang="en-US" dirty="0">
                <a:ea typeface="Times New Roman" panose="02020603050405020304" pitchFamily="18" charset="0"/>
              </a:rPr>
              <a:t> </a:t>
            </a:r>
            <a:r>
              <a:rPr lang="en-US" altLang="zh-CN" dirty="0">
                <a:ea typeface="Times New Roman" panose="02020603050405020304" pitchFamily="18" charset="0"/>
              </a:rPr>
              <a:t>all</a:t>
            </a:r>
            <a:r>
              <a:rPr lang="zh-CN" altLang="en-US" dirty="0">
                <a:ea typeface="Times New Roman" panose="02020603050405020304" pitchFamily="18" charset="0"/>
              </a:rPr>
              <a:t> </a:t>
            </a:r>
            <a:endParaRPr lang="en-US" altLang="zh-CN" dirty="0">
              <a:ea typeface="Times New Roman" panose="02020603050405020304" pitchFamily="18" charset="0"/>
            </a:endParaRPr>
          </a:p>
          <a:p>
            <a:pPr marR="0" lvl="0" algn="just">
              <a:lnSpc>
                <a:spcPct val="115000"/>
              </a:lnSpc>
              <a:spcBef>
                <a:spcPts val="0"/>
              </a:spcBef>
              <a:spcAft>
                <a:spcPts val="0"/>
              </a:spcAft>
            </a:pPr>
            <a:r>
              <a:rPr lang="zh-CN" altLang="en-US" dirty="0">
                <a:ea typeface="Times New Roman" panose="02020603050405020304" pitchFamily="18" charset="0"/>
              </a:rPr>
              <a:t>  </a:t>
            </a:r>
            <a:r>
              <a:rPr lang="en-US" altLang="zh-CN" dirty="0">
                <a:ea typeface="Times New Roman" panose="02020603050405020304" pitchFamily="18" charset="0"/>
              </a:rPr>
              <a:t>	Wilderness</a:t>
            </a:r>
            <a:r>
              <a:rPr lang="zh-CN" altLang="en-US" dirty="0">
                <a:ea typeface="Times New Roman" panose="02020603050405020304" pitchFamily="18" charset="0"/>
              </a:rPr>
              <a:t> </a:t>
            </a:r>
            <a:r>
              <a:rPr lang="en-US" altLang="zh-CN" dirty="0">
                <a:ea typeface="Times New Roman" panose="02020603050405020304" pitchFamily="18" charset="0"/>
              </a:rPr>
              <a:t>Areas.(More</a:t>
            </a:r>
            <a:r>
              <a:rPr lang="zh-CN" altLang="en-US" dirty="0">
                <a:ea typeface="Times New Roman" panose="02020603050405020304" pitchFamily="18" charset="0"/>
              </a:rPr>
              <a:t> </a:t>
            </a:r>
            <a:r>
              <a:rPr lang="en-US" altLang="zh-CN" dirty="0">
                <a:ea typeface="Times New Roman" panose="02020603050405020304" pitchFamily="18" charset="0"/>
              </a:rPr>
              <a:t>adaptive?)</a:t>
            </a: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marR="0" lvl="0" algn="just">
              <a:lnSpc>
                <a:spcPct val="115000"/>
              </a:lnSpc>
              <a:spcBef>
                <a:spcPts val="0"/>
              </a:spcBef>
              <a:spcAft>
                <a:spcPts val="0"/>
              </a:spcAft>
            </a:pPr>
            <a:endParaRPr lang="en-US" altLang="zh-CN" dirty="0">
              <a:ea typeface="Times New Roman" panose="02020603050405020304" pitchFamily="18" charset="0"/>
            </a:endParaRPr>
          </a:p>
          <a:p>
            <a:pPr lvl="1" algn="just">
              <a:lnSpc>
                <a:spcPct val="115000"/>
              </a:lnSpc>
            </a:pPr>
            <a:r>
              <a:rPr lang="en-US" altLang="zh-CN" dirty="0">
                <a:ea typeface="Times New Roman" panose="02020603050405020304" pitchFamily="18" charset="0"/>
              </a:rPr>
              <a:t>					</a:t>
            </a:r>
            <a:r>
              <a:rPr lang="zh-CN" altLang="en-US" dirty="0">
                <a:ea typeface="Times New Roman" panose="02020603050405020304" pitchFamily="18" charset="0"/>
              </a:rPr>
              <a:t> </a:t>
            </a:r>
            <a:endParaRPr lang="en-US" dirty="0">
              <a:ea typeface="Times New Roman" panose="02020603050405020304" pitchFamily="18" charset="0"/>
            </a:endParaRPr>
          </a:p>
        </p:txBody>
      </p:sp>
    </p:spTree>
    <p:extLst>
      <p:ext uri="{BB962C8B-B14F-4D97-AF65-F5344CB8AC3E}">
        <p14:creationId xmlns:p14="http://schemas.microsoft.com/office/powerpoint/2010/main" val="2535510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3BF6CFC-3612-924D-A38B-5D22F19DFD81}"/>
              </a:ext>
            </a:extLst>
          </p:cNvPr>
          <p:cNvGrpSpPr/>
          <p:nvPr/>
        </p:nvGrpSpPr>
        <p:grpSpPr>
          <a:xfrm>
            <a:off x="677334" y="0"/>
            <a:ext cx="11514666" cy="6858000"/>
            <a:chOff x="677334" y="0"/>
            <a:chExt cx="11514666" cy="6858000"/>
          </a:xfrm>
        </p:grpSpPr>
        <p:sp>
          <p:nvSpPr>
            <p:cNvPr id="4" name="Title 1">
              <a:extLst>
                <a:ext uri="{FF2B5EF4-FFF2-40B4-BE49-F238E27FC236}">
                  <a16:creationId xmlns:a16="http://schemas.microsoft.com/office/drawing/2014/main" id="{5F87FFE0-74C2-1944-A738-0F747A632436}"/>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accent2"/>
                  </a:solidFill>
                  <a:latin typeface="+mn-lt"/>
                </a:rPr>
                <a:t>Data</a:t>
              </a:r>
              <a:r>
                <a:rPr lang="zh-CN" altLang="en-US" dirty="0">
                  <a:solidFill>
                    <a:schemeClr val="accent2"/>
                  </a:solidFill>
                  <a:latin typeface="+mn-lt"/>
                </a:rPr>
                <a:t> </a:t>
              </a:r>
              <a:r>
                <a:rPr lang="en-US" altLang="zh-CN" dirty="0">
                  <a:solidFill>
                    <a:schemeClr val="accent2"/>
                  </a:solidFill>
                  <a:latin typeface="+mn-lt"/>
                </a:rPr>
                <a:t>Exploratory</a:t>
              </a:r>
              <a:r>
                <a:rPr lang="zh-CN" altLang="en-US" dirty="0">
                  <a:solidFill>
                    <a:schemeClr val="accent2"/>
                  </a:solidFill>
                  <a:latin typeface="+mn-lt"/>
                </a:rPr>
                <a:t> </a:t>
              </a:r>
              <a:r>
                <a:rPr lang="en-US" altLang="zh-CN" dirty="0">
                  <a:solidFill>
                    <a:schemeClr val="accent2"/>
                  </a:solidFill>
                  <a:latin typeface="+mn-lt"/>
                </a:rPr>
                <a:t>Analysis</a:t>
              </a:r>
              <a:endParaRPr lang="en-US" dirty="0">
                <a:solidFill>
                  <a:schemeClr val="accent2"/>
                </a:solidFill>
                <a:latin typeface="+mn-lt"/>
              </a:endParaRPr>
            </a:p>
          </p:txBody>
        </p:sp>
        <p:sp>
          <p:nvSpPr>
            <p:cNvPr id="5" name="Rectangle 4">
              <a:extLst>
                <a:ext uri="{FF2B5EF4-FFF2-40B4-BE49-F238E27FC236}">
                  <a16:creationId xmlns:a16="http://schemas.microsoft.com/office/drawing/2014/main" id="{4CDE1076-1E67-AA49-B62F-D570C2F24E00}"/>
                </a:ext>
              </a:extLst>
            </p:cNvPr>
            <p:cNvSpPr/>
            <p:nvPr/>
          </p:nvSpPr>
          <p:spPr>
            <a:xfrm>
              <a:off x="677334" y="1711980"/>
              <a:ext cx="3692036" cy="523220"/>
            </a:xfrm>
            <a:prstGeom prst="rect">
              <a:avLst/>
            </a:prstGeom>
          </p:spPr>
          <p:txBody>
            <a:bodyPr wrap="none">
              <a:spAutoFit/>
            </a:bodyPr>
            <a:lstStyle/>
            <a:p>
              <a:pPr marL="457200" indent="-457200">
                <a:buFont typeface="Arial" panose="020B0604020202020204" pitchFamily="34" charset="0"/>
                <a:buChar char="•"/>
              </a:pPr>
              <a:r>
                <a:rPr lang="en-US" altLang="zh-CN" sz="2800" dirty="0">
                  <a:solidFill>
                    <a:schemeClr val="accent2"/>
                  </a:solidFill>
                  <a:ea typeface="Times New Roman" panose="02020603050405020304" pitchFamily="18" charset="0"/>
                </a:rPr>
                <a:t>Insolation</a:t>
              </a:r>
              <a:r>
                <a:rPr lang="zh-CN" altLang="en-US" sz="2800" dirty="0">
                  <a:solidFill>
                    <a:schemeClr val="accent2"/>
                  </a:solidFill>
                  <a:ea typeface="Times New Roman" panose="02020603050405020304" pitchFamily="18" charset="0"/>
                </a:rPr>
                <a:t> </a:t>
              </a:r>
              <a:r>
                <a:rPr lang="en-US" altLang="zh-CN" sz="2800" dirty="0">
                  <a:solidFill>
                    <a:schemeClr val="accent2"/>
                  </a:solidFill>
                  <a:ea typeface="Times New Roman" panose="02020603050405020304" pitchFamily="18" charset="0"/>
                </a:rPr>
                <a:t>Duration</a:t>
              </a:r>
            </a:p>
          </p:txBody>
        </p:sp>
        <p:sp>
          <p:nvSpPr>
            <p:cNvPr id="7" name="Rectangle 6" descr="d&#10;">
              <a:extLst>
                <a:ext uri="{FF2B5EF4-FFF2-40B4-BE49-F238E27FC236}">
                  <a16:creationId xmlns:a16="http://schemas.microsoft.com/office/drawing/2014/main" id="{19600FB8-0095-F84C-B0B6-683810933180}"/>
                </a:ext>
              </a:extLst>
            </p:cNvPr>
            <p:cNvSpPr/>
            <p:nvPr/>
          </p:nvSpPr>
          <p:spPr>
            <a:xfrm>
              <a:off x="6627521" y="0"/>
              <a:ext cx="55644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908C0BC5-8382-C743-872D-863DEF79DA17}"/>
              </a:ext>
            </a:extLst>
          </p:cNvPr>
          <p:cNvPicPr>
            <a:picLocks noChangeAspect="1"/>
          </p:cNvPicPr>
          <p:nvPr/>
        </p:nvPicPr>
        <p:blipFill>
          <a:blip r:embed="rId3"/>
          <a:stretch>
            <a:fillRect/>
          </a:stretch>
        </p:blipFill>
        <p:spPr>
          <a:xfrm>
            <a:off x="504842" y="2263272"/>
            <a:ext cx="5820384" cy="3985128"/>
          </a:xfrm>
          <a:prstGeom prst="rect">
            <a:avLst/>
          </a:prstGeom>
        </p:spPr>
      </p:pic>
      <p:pic>
        <p:nvPicPr>
          <p:cNvPr id="10" name="Picture 9">
            <a:extLst>
              <a:ext uri="{FF2B5EF4-FFF2-40B4-BE49-F238E27FC236}">
                <a16:creationId xmlns:a16="http://schemas.microsoft.com/office/drawing/2014/main" id="{3D729265-6DE5-5D45-B5B1-6BC032510579}"/>
              </a:ext>
            </a:extLst>
          </p:cNvPr>
          <p:cNvPicPr>
            <a:picLocks noChangeAspect="1"/>
          </p:cNvPicPr>
          <p:nvPr/>
        </p:nvPicPr>
        <p:blipFill>
          <a:blip r:embed="rId4"/>
          <a:stretch>
            <a:fillRect/>
          </a:stretch>
        </p:blipFill>
        <p:spPr>
          <a:xfrm>
            <a:off x="6325226" y="2235200"/>
            <a:ext cx="5731414" cy="3938403"/>
          </a:xfrm>
          <a:prstGeom prst="rect">
            <a:avLst/>
          </a:prstGeom>
        </p:spPr>
      </p:pic>
    </p:spTree>
    <p:extLst>
      <p:ext uri="{BB962C8B-B14F-4D97-AF65-F5344CB8AC3E}">
        <p14:creationId xmlns:p14="http://schemas.microsoft.com/office/powerpoint/2010/main" val="39269006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spDef>
      <a:spPr>
        <a:solidFill>
          <a:schemeClr val="bg1"/>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6646</TotalTime>
  <Words>1341</Words>
  <Application>Microsoft Macintosh PowerPoint</Application>
  <PresentationFormat>Widescreen</PresentationFormat>
  <Paragraphs>176</Paragraphs>
  <Slides>16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Times New Roman</vt:lpstr>
      <vt:lpstr>Trebuchet MS</vt:lpstr>
      <vt:lpstr>Wingdings 3</vt:lpstr>
      <vt:lpstr>Facet</vt:lpstr>
      <vt:lpstr>FOREST COVER CLASSIFICATION</vt:lpstr>
      <vt:lpstr>Why classify forest cover types?</vt:lpstr>
      <vt:lpstr>Objective</vt:lpstr>
      <vt:lpstr>Data Info</vt:lpstr>
      <vt:lpstr>Data Info</vt:lpstr>
      <vt:lpstr>Data Wranggling</vt:lpstr>
      <vt:lpstr>Data Exploratory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COVER CLASSCIFICATION</dc:title>
  <dc:creator>Shiping Li</dc:creator>
  <cp:lastModifiedBy>Shiping Li</cp:lastModifiedBy>
  <cp:revision>93</cp:revision>
  <dcterms:created xsi:type="dcterms:W3CDTF">2021-08-12T03:39:02Z</dcterms:created>
  <dcterms:modified xsi:type="dcterms:W3CDTF">2021-08-18T07:15:16Z</dcterms:modified>
</cp:coreProperties>
</file>